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68"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53" autoAdjust="0"/>
  </p:normalViewPr>
  <p:slideViewPr>
    <p:cSldViewPr snapToGrid="0">
      <p:cViewPr varScale="1">
        <p:scale>
          <a:sx n="37" d="100"/>
          <a:sy n="37" d="100"/>
        </p:scale>
        <p:origin x="17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chemeClr val="dk1"/>
                </a:solidFill>
                <a:latin typeface="Century Gothic"/>
              </a:rPr>
              <a:t>Folie mittels Klicken verschieben</a:t>
            </a:r>
          </a:p>
        </p:txBody>
      </p:sp>
      <p:sp>
        <p:nvSpPr>
          <p:cNvPr id="61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Arial"/>
              </a:rPr>
              <a:t>Format der Notizen mittels Klicken bearbeiten</a:t>
            </a:r>
          </a:p>
        </p:txBody>
      </p:sp>
      <p:sp>
        <p:nvSpPr>
          <p:cNvPr id="61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Times New Roman"/>
              </a:rPr>
              <a:t>&lt;Kopfzeile&gt;</a:t>
            </a:r>
          </a:p>
        </p:txBody>
      </p:sp>
      <p:sp>
        <p:nvSpPr>
          <p:cNvPr id="614" name="PlaceHolder 4"/>
          <p:cNvSpPr>
            <a:spLocks noGrp="1"/>
          </p:cNvSpPr>
          <p:nvPr>
            <p:ph type="dt" idx="82"/>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Times New Roman"/>
              </a:defRPr>
            </a:lvl1pPr>
          </a:lstStyle>
          <a:p>
            <a:pPr indent="0" algn="r">
              <a:buNone/>
            </a:pPr>
            <a:r>
              <a:rPr lang="de-DE" sz="1400" b="0" strike="noStrike" spc="-1">
                <a:solidFill>
                  <a:srgbClr val="000000"/>
                </a:solidFill>
                <a:latin typeface="Times New Roman"/>
              </a:rPr>
              <a:t>&lt;Datum/Uhrzeit&gt;</a:t>
            </a:r>
          </a:p>
        </p:txBody>
      </p:sp>
      <p:sp>
        <p:nvSpPr>
          <p:cNvPr id="615" name="PlaceHolder 5"/>
          <p:cNvSpPr>
            <a:spLocks noGrp="1"/>
          </p:cNvSpPr>
          <p:nvPr>
            <p:ph type="ftr" idx="83"/>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&lt;Fußzeile&gt;</a:t>
            </a:r>
          </a:p>
        </p:txBody>
      </p:sp>
      <p:sp>
        <p:nvSpPr>
          <p:cNvPr id="616" name="PlaceHolder 6"/>
          <p:cNvSpPr>
            <a:spLocks noGrp="1"/>
          </p:cNvSpPr>
          <p:nvPr>
            <p:ph type="sldNum" idx="84"/>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Times New Roman"/>
              </a:defRPr>
            </a:lvl1pPr>
          </a:lstStyle>
          <a:p>
            <a:pPr indent="0" algn="r">
              <a:buNone/>
            </a:pPr>
            <a:fld id="{AD3DA28E-DF5B-4B21-B20B-A5E52557AFA3}" type="slidenum">
              <a:rPr lang="de-DE" sz="1400" b="0" strike="noStrike" spc="-1">
                <a:solidFill>
                  <a:srgbClr val="000000"/>
                </a:solidFill>
                <a:latin typeface="Times New Roman"/>
              </a:rPr>
              <a:t>‹Nr.›</a:t>
            </a:fld>
            <a:endParaRPr lang="de-D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noRot="1" noChangeAspect="1"/>
          </p:cNvSpPr>
          <p:nvPr>
            <p:ph type="sldImg"/>
          </p:nvPr>
        </p:nvSpPr>
        <p:spPr>
          <a:xfrm>
            <a:off x="685800" y="1143000"/>
            <a:ext cx="5486040" cy="3085920"/>
          </a:xfrm>
          <a:prstGeom prst="rect">
            <a:avLst/>
          </a:prstGeom>
          <a:ln w="0">
            <a:noFill/>
          </a:ln>
        </p:spPr>
      </p:sp>
      <p:sp>
        <p:nvSpPr>
          <p:cNvPr id="64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a:solidFill>
                  <a:srgbClr val="000000"/>
                </a:solidFill>
                <a:latin typeface="Arial"/>
              </a:rPr>
              <a:t>Kurze Vorstellung</a:t>
            </a:r>
          </a:p>
        </p:txBody>
      </p:sp>
      <p:sp>
        <p:nvSpPr>
          <p:cNvPr id="647" name="PlaceHolder 3"/>
          <p:cNvSpPr>
            <a:spLocks noGrp="1"/>
          </p:cNvSpPr>
          <p:nvPr>
            <p:ph type="sldNum" idx="85"/>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5716AD60-449B-49F7-AE4B-6EE54AF21970}" type="slidenum">
              <a:rPr lang="de-DE" sz="1200" b="0" strike="noStrike" spc="-1">
                <a:solidFill>
                  <a:srgbClr val="000000"/>
                </a:solidFill>
                <a:latin typeface="Times New Roman"/>
              </a:rPr>
              <a:t>1</a:t>
            </a:fld>
            <a:endParaRPr lang="de-DE"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PlaceHolder 1"/>
          <p:cNvSpPr>
            <a:spLocks noGrp="1" noRot="1" noChangeAspect="1"/>
          </p:cNvSpPr>
          <p:nvPr>
            <p:ph type="sldImg"/>
          </p:nvPr>
        </p:nvSpPr>
        <p:spPr>
          <a:xfrm>
            <a:off x="685800" y="1143000"/>
            <a:ext cx="5486400" cy="3086100"/>
          </a:xfrm>
          <a:prstGeom prst="rect">
            <a:avLst/>
          </a:prstGeom>
          <a:ln w="0">
            <a:noFill/>
          </a:ln>
        </p:spPr>
      </p:sp>
      <p:sp>
        <p:nvSpPr>
          <p:cNvPr id="64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defTabSz="914400">
              <a:lnSpc>
                <a:spcPct val="100000"/>
              </a:lnSpc>
              <a:buNone/>
              <a:tabLst>
                <a:tab pos="0" algn="l"/>
              </a:tabLst>
            </a:pPr>
            <a:r>
              <a:rPr lang="de-DE" sz="2000" b="0" strike="noStrike" spc="-1">
                <a:solidFill>
                  <a:srgbClr val="000000"/>
                </a:solidFill>
                <a:latin typeface="Arial"/>
              </a:rPr>
              <a:t>Viel mit BNE in Kommunen beschäftigt </a:t>
            </a:r>
            <a:r>
              <a:rPr lang="de-DE" sz="2000" b="0" strike="noStrike" spc="-1">
                <a:solidFill>
                  <a:srgbClr val="000000"/>
                </a:solidFill>
                <a:latin typeface="Wingdings"/>
              </a:rPr>
              <a:t></a:t>
            </a:r>
            <a:r>
              <a:rPr lang="de-DE" sz="2000" b="0" strike="noStrike" spc="-1">
                <a:solidFill>
                  <a:srgbClr val="000000"/>
                </a:solidFill>
                <a:latin typeface="Times New Roman"/>
              </a:rPr>
              <a:t> BNE Netzwerke als Erfolgsfaktor</a:t>
            </a:r>
            <a:endParaRPr lang="de-DE" sz="2000" b="0" strike="noStrike" spc="-1">
              <a:solidFill>
                <a:srgbClr val="000000"/>
              </a:solidFill>
              <a:latin typeface="Arial"/>
            </a:endParaRPr>
          </a:p>
          <a:p>
            <a:pPr indent="0" defTabSz="914400">
              <a:lnSpc>
                <a:spcPct val="100000"/>
              </a:lnSpc>
              <a:buNone/>
              <a:tabLst>
                <a:tab pos="0" algn="l"/>
              </a:tabLst>
            </a:pPr>
            <a:r>
              <a:rPr lang="de-DE" sz="2000" b="0" strike="noStrike" spc="-1">
                <a:solidFill>
                  <a:srgbClr val="000000"/>
                </a:solidFill>
                <a:latin typeface="Times New Roman"/>
              </a:rPr>
              <a:t>Ziel: Aufbau eines BNE Netzwerk im Landkreis Bad Tölz Wolfratshausen</a:t>
            </a:r>
            <a:endParaRPr lang="de-DE" sz="2000" b="0" strike="noStrike" spc="-1">
              <a:solidFill>
                <a:srgbClr val="000000"/>
              </a:solidFill>
              <a:latin typeface="Arial"/>
            </a:endParaRPr>
          </a:p>
          <a:p>
            <a:pPr indent="0" defTabSz="914400">
              <a:lnSpc>
                <a:spcPct val="100000"/>
              </a:lnSpc>
              <a:buNone/>
              <a:tabLst>
                <a:tab pos="0" algn="l"/>
              </a:tabLst>
            </a:pPr>
            <a:endParaRPr lang="de-DE" sz="2000" b="0" strike="noStrike" spc="-1">
              <a:solidFill>
                <a:srgbClr val="000000"/>
              </a:solidFill>
              <a:latin typeface="Arial"/>
            </a:endParaRPr>
          </a:p>
          <a:p>
            <a:pPr indent="0" defTabSz="914400">
              <a:lnSpc>
                <a:spcPct val="100000"/>
              </a:lnSpc>
              <a:buNone/>
              <a:tabLst>
                <a:tab pos="0" algn="l"/>
              </a:tabLst>
            </a:pPr>
            <a:r>
              <a:rPr lang="de-DE" sz="2000" b="0" strike="noStrike" spc="-1">
                <a:solidFill>
                  <a:srgbClr val="000000"/>
                </a:solidFill>
                <a:latin typeface="Times New Roman"/>
              </a:rPr>
              <a:t>Ziel 100% erneuerbare Energien bis 2035 und Klimaschutzaktionsplan einzige kommunale Grundlagen</a:t>
            </a:r>
            <a:endParaRPr lang="de-DE" sz="2000" b="0" strike="noStrike" spc="-1">
              <a:solidFill>
                <a:srgbClr val="000000"/>
              </a:solidFill>
              <a:latin typeface="Arial"/>
            </a:endParaRPr>
          </a:p>
          <a:p>
            <a:pPr indent="0" defTabSz="914400">
              <a:lnSpc>
                <a:spcPct val="100000"/>
              </a:lnSpc>
              <a:buNone/>
              <a:tabLst>
                <a:tab pos="0" algn="l"/>
              </a:tabLst>
            </a:pPr>
            <a:endParaRPr lang="de-DE" sz="1200" b="0" strike="noStrike" spc="-1">
              <a:solidFill>
                <a:srgbClr val="000000"/>
              </a:solidFill>
              <a:latin typeface="Arial"/>
            </a:endParaRPr>
          </a:p>
          <a:p>
            <a:pPr indent="0" defTabSz="914400">
              <a:lnSpc>
                <a:spcPct val="100000"/>
              </a:lnSpc>
              <a:buNone/>
              <a:tabLst>
                <a:tab pos="0" algn="l"/>
              </a:tabLst>
            </a:pPr>
            <a:r>
              <a:rPr lang="de-DE" sz="1200" b="0" strike="noStrike" spc="-1">
                <a:solidFill>
                  <a:srgbClr val="000000"/>
                </a:solidFill>
                <a:latin typeface="Times New Roman"/>
              </a:rPr>
              <a:t>z.B. Referentensuche, Steigende Nachfrage an Bildungsangeboten, Finanzierungsfrage für Schulen und Bildungsakteure, mühsame Akquise und Lobbyarbeit</a:t>
            </a:r>
            <a:endParaRPr lang="de-DE" sz="1200" b="0" strike="noStrike" spc="-1">
              <a:solidFill>
                <a:srgbClr val="000000"/>
              </a:solidFill>
              <a:latin typeface="Arial"/>
            </a:endParaRPr>
          </a:p>
          <a:p>
            <a:pPr indent="0" defTabSz="914400">
              <a:lnSpc>
                <a:spcPct val="100000"/>
              </a:lnSpc>
              <a:buNone/>
              <a:tabLst>
                <a:tab pos="0" algn="l"/>
              </a:tabLst>
            </a:pPr>
            <a:endParaRPr lang="de-DE" sz="1200" b="0" strike="noStrike" spc="-1">
              <a:solidFill>
                <a:srgbClr val="000000"/>
              </a:solidFill>
              <a:latin typeface="Arial"/>
            </a:endParaRPr>
          </a:p>
        </p:txBody>
      </p:sp>
      <p:sp>
        <p:nvSpPr>
          <p:cNvPr id="650" name="PlaceHolder 3"/>
          <p:cNvSpPr>
            <a:spLocks noGrp="1"/>
          </p:cNvSpPr>
          <p:nvPr>
            <p:ph type="sldNum" idx="86"/>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7778D3A1-51A8-495D-970E-F9EA2B81A0E1}" type="slidenum">
              <a:rPr lang="de-DE" sz="1200" b="0" strike="noStrike" spc="-1">
                <a:solidFill>
                  <a:srgbClr val="000000"/>
                </a:solidFill>
                <a:latin typeface="Times New Roman"/>
              </a:rPr>
              <a:t>2</a:t>
            </a:fld>
            <a:endParaRPr lang="de-DE"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PlaceHolder 1"/>
          <p:cNvSpPr>
            <a:spLocks noGrp="1" noRot="1" noChangeAspect="1"/>
          </p:cNvSpPr>
          <p:nvPr>
            <p:ph type="sldImg"/>
          </p:nvPr>
        </p:nvSpPr>
        <p:spPr>
          <a:xfrm>
            <a:off x="685800" y="1143000"/>
            <a:ext cx="5486400" cy="3086100"/>
          </a:xfrm>
          <a:prstGeom prst="rect">
            <a:avLst/>
          </a:prstGeom>
          <a:ln w="0">
            <a:noFill/>
          </a:ln>
        </p:spPr>
      </p:sp>
      <p:sp>
        <p:nvSpPr>
          <p:cNvPr id="65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a:solidFill>
                  <a:srgbClr val="000000"/>
                </a:solidFill>
                <a:latin typeface="Arial"/>
              </a:rPr>
              <a:t>Oberland erklären, Planungsregion, bestehende Kooperationen (Klimafrühling, Wirtschaftsforum Oberland (2 Landkreise) Derzeit auf einen Landkreis bezogen, aber Möglichkeit, andere Landkreise mit einzubeziehen, da bereits innerhalb der Planungsregion Vernetzung zwischen den Landkreisen besteht.</a:t>
            </a:r>
          </a:p>
          <a:p>
            <a:pPr marL="216000" indent="0">
              <a:lnSpc>
                <a:spcPct val="100000"/>
              </a:lnSpc>
              <a:buNone/>
            </a:pPr>
            <a:endParaRPr lang="de-DE" sz="2000" b="0" strike="noStrike" spc="-1">
              <a:solidFill>
                <a:srgbClr val="000000"/>
              </a:solidFill>
              <a:latin typeface="Arial"/>
            </a:endParaRPr>
          </a:p>
        </p:txBody>
      </p:sp>
      <p:sp>
        <p:nvSpPr>
          <p:cNvPr id="653" name="PlaceHolder 3"/>
          <p:cNvSpPr>
            <a:spLocks noGrp="1"/>
          </p:cNvSpPr>
          <p:nvPr>
            <p:ph type="sldNum" idx="8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F4CCA5C3-0ACF-419C-B269-2C7F1521F9DC}" type="slidenum">
              <a:rPr lang="de-DE" sz="1200" b="0" strike="noStrike" spc="-1">
                <a:solidFill>
                  <a:srgbClr val="000000"/>
                </a:solidFill>
                <a:latin typeface="Times New Roman"/>
              </a:rPr>
              <a:t>3</a:t>
            </a:fld>
            <a:endParaRPr lang="de-DE"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PlaceHolder 1"/>
          <p:cNvSpPr>
            <a:spLocks noGrp="1" noRot="1" noChangeAspect="1"/>
          </p:cNvSpPr>
          <p:nvPr>
            <p:ph type="sldImg"/>
          </p:nvPr>
        </p:nvSpPr>
        <p:spPr>
          <a:xfrm>
            <a:off x="685800" y="1143000"/>
            <a:ext cx="5486400" cy="3086100"/>
          </a:xfrm>
          <a:prstGeom prst="rect">
            <a:avLst/>
          </a:prstGeom>
          <a:ln w="0">
            <a:noFill/>
          </a:ln>
        </p:spPr>
      </p:sp>
      <p:sp>
        <p:nvSpPr>
          <p:cNvPr id="65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a:solidFill>
                  <a:srgbClr val="000000"/>
                </a:solidFill>
                <a:latin typeface="Arial"/>
              </a:rPr>
              <a:t>Mai 2024 </a:t>
            </a:r>
            <a:r>
              <a:rPr lang="de-DE" sz="2000" b="0" strike="noStrike" spc="-1">
                <a:solidFill>
                  <a:srgbClr val="000000"/>
                </a:solidFill>
                <a:latin typeface="Wingdings"/>
              </a:rPr>
              <a:t></a:t>
            </a:r>
            <a:r>
              <a:rPr lang="de-DE" sz="2000" b="0" strike="noStrike" spc="-1">
                <a:solidFill>
                  <a:srgbClr val="000000"/>
                </a:solidFill>
                <a:latin typeface="Times New Roman"/>
              </a:rPr>
              <a:t> Im Rahmen vom Klimafrühling Oberland </a:t>
            </a:r>
            <a:r>
              <a:rPr lang="de-DE" sz="2000" b="0" strike="noStrike" spc="-1">
                <a:solidFill>
                  <a:srgbClr val="000000"/>
                </a:solidFill>
                <a:latin typeface="Wingdings"/>
              </a:rPr>
              <a:t></a:t>
            </a:r>
            <a:r>
              <a:rPr lang="de-DE" sz="2000" b="0" strike="noStrike" spc="-1">
                <a:solidFill>
                  <a:srgbClr val="000000"/>
                </a:solidFill>
                <a:latin typeface="Times New Roman"/>
              </a:rPr>
              <a:t> größer eingeladen und es waren 20 TN da, auch aus dem Kreis Wirtschaftsforum Oberland, Lehrkräfte</a:t>
            </a:r>
            <a:endParaRPr lang="de-DE" sz="2000" b="0" strike="noStrike" spc="-1">
              <a:solidFill>
                <a:srgbClr val="000000"/>
              </a:solidFill>
              <a:latin typeface="Arial"/>
            </a:endParaRPr>
          </a:p>
          <a:p>
            <a:pPr marL="171360" indent="-171360">
              <a:lnSpc>
                <a:spcPct val="100000"/>
              </a:lnSpc>
              <a:buClr>
                <a:srgbClr val="000000"/>
              </a:buClr>
              <a:buFont typeface="Wingdings" charset="2"/>
              <a:buChar char=""/>
            </a:pPr>
            <a:r>
              <a:rPr lang="de-DE" sz="2000" b="0" strike="noStrike" spc="-1">
                <a:solidFill>
                  <a:srgbClr val="000000"/>
                </a:solidFill>
                <a:latin typeface="Times New Roman"/>
              </a:rPr>
              <a:t>Würde ich auch noch explizit Politik einladen, wir waren zu zaghaft!</a:t>
            </a:r>
            <a:endParaRPr lang="de-DE" sz="2000" b="0" strike="noStrike" spc="-1">
              <a:solidFill>
                <a:srgbClr val="000000"/>
              </a:solidFill>
              <a:latin typeface="Arial"/>
            </a:endParaRPr>
          </a:p>
          <a:p>
            <a:pPr indent="0">
              <a:lnSpc>
                <a:spcPct val="100000"/>
              </a:lnSpc>
              <a:buNone/>
              <a:tabLst>
                <a:tab pos="0" algn="l"/>
              </a:tabLst>
            </a:pPr>
            <a:endParaRPr lang="de-DE" sz="2000" b="0" strike="noStrike" spc="-1">
              <a:solidFill>
                <a:srgbClr val="000000"/>
              </a:solidFill>
              <a:latin typeface="Arial"/>
            </a:endParaRPr>
          </a:p>
          <a:p>
            <a:pPr indent="0">
              <a:lnSpc>
                <a:spcPct val="100000"/>
              </a:lnSpc>
              <a:buNone/>
              <a:tabLst>
                <a:tab pos="0" algn="l"/>
              </a:tabLst>
            </a:pPr>
            <a:r>
              <a:rPr lang="de-DE" sz="2000" b="0" strike="noStrike" spc="-1">
                <a:solidFill>
                  <a:srgbClr val="000000"/>
                </a:solidFill>
                <a:latin typeface="Times New Roman"/>
              </a:rPr>
              <a:t>Wichtig war uns Angebote darstellen, aktuelle Veranstaltungen und Filtermöglichkeiten sowie eigene Darstellung</a:t>
            </a:r>
            <a:endParaRPr lang="de-DE" sz="2000" b="0" strike="noStrike" spc="-1">
              <a:solidFill>
                <a:srgbClr val="000000"/>
              </a:solidFill>
              <a:latin typeface="Arial"/>
            </a:endParaRPr>
          </a:p>
          <a:p>
            <a:pPr indent="0">
              <a:lnSpc>
                <a:spcPct val="100000"/>
              </a:lnSpc>
              <a:buNone/>
              <a:tabLst>
                <a:tab pos="0" algn="l"/>
              </a:tabLst>
            </a:pPr>
            <a:endParaRPr lang="de-DE" sz="2000" b="0" strike="noStrike" spc="-1">
              <a:solidFill>
                <a:srgbClr val="000000"/>
              </a:solidFill>
              <a:latin typeface="Arial"/>
            </a:endParaRPr>
          </a:p>
          <a:p>
            <a:pPr indent="0">
              <a:lnSpc>
                <a:spcPct val="100000"/>
              </a:lnSpc>
              <a:buNone/>
              <a:tabLst>
                <a:tab pos="0" algn="l"/>
              </a:tabLst>
            </a:pPr>
            <a:r>
              <a:rPr lang="de-DE" sz="2000" b="0" strike="noStrike" spc="-1">
                <a:solidFill>
                  <a:srgbClr val="000000"/>
                </a:solidFill>
                <a:latin typeface="Times New Roman"/>
              </a:rPr>
              <a:t>Flyer austeilen!</a:t>
            </a:r>
            <a:endParaRPr lang="de-DE" sz="2000" b="0" strike="noStrike" spc="-1">
              <a:solidFill>
                <a:srgbClr val="000000"/>
              </a:solidFill>
              <a:latin typeface="Arial"/>
            </a:endParaRPr>
          </a:p>
        </p:txBody>
      </p:sp>
      <p:sp>
        <p:nvSpPr>
          <p:cNvPr id="656" name="PlaceHolder 3"/>
          <p:cNvSpPr>
            <a:spLocks noGrp="1"/>
          </p:cNvSpPr>
          <p:nvPr>
            <p:ph type="sldNum" idx="8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F541D778-853A-4C8F-8D06-39F94E34FAFB}" type="slidenum">
              <a:rPr lang="de-DE" sz="1200" b="0" strike="noStrike" spc="-1">
                <a:solidFill>
                  <a:srgbClr val="000000"/>
                </a:solidFill>
                <a:latin typeface="Times New Roman"/>
              </a:rPr>
              <a:t>4</a:t>
            </a:fld>
            <a:endParaRPr lang="de-DE"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PlaceHolder 1"/>
          <p:cNvSpPr>
            <a:spLocks noGrp="1" noRot="1" noChangeAspect="1"/>
          </p:cNvSpPr>
          <p:nvPr>
            <p:ph type="sldImg"/>
          </p:nvPr>
        </p:nvSpPr>
        <p:spPr>
          <a:xfrm>
            <a:off x="685800" y="1143000"/>
            <a:ext cx="5486040" cy="3085920"/>
          </a:xfrm>
          <a:prstGeom prst="rect">
            <a:avLst/>
          </a:prstGeom>
          <a:ln w="0">
            <a:noFill/>
          </a:ln>
        </p:spPr>
      </p:sp>
      <p:sp>
        <p:nvSpPr>
          <p:cNvPr id="65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1200" b="0" strike="noStrike" spc="-1">
                <a:solidFill>
                  <a:schemeClr val="dk1"/>
                </a:solidFill>
                <a:latin typeface="+mn-lt"/>
                <a:ea typeface="+mn-ea"/>
              </a:rPr>
              <a:t>Folglich ist eine gemeinsame Begriffsklärung kein einmaliger Schritt, sondern ein kontinuierlicher Austauschprozess, der die Qualität und Kohärenz des Netzwerkes stärkt. </a:t>
            </a:r>
            <a:endParaRPr lang="de-DE" sz="1200" b="0" strike="noStrike" spc="-1">
              <a:solidFill>
                <a:srgbClr val="000000"/>
              </a:solidFill>
              <a:latin typeface="Arial"/>
            </a:endParaRPr>
          </a:p>
          <a:p>
            <a:pPr marL="216000" indent="0">
              <a:lnSpc>
                <a:spcPct val="100000"/>
              </a:lnSpc>
              <a:buNone/>
            </a:pPr>
            <a:r>
              <a:rPr lang="de-DE" sz="1200" b="0" strike="noStrike" spc="-1">
                <a:solidFill>
                  <a:schemeClr val="dk1"/>
                </a:solidFill>
                <a:latin typeface="+mn-lt"/>
                <a:ea typeface="+mn-ea"/>
              </a:rPr>
              <a:t>Mischung aus Austauschformaten und konkreten Projekten (konkrete Wirkung)</a:t>
            </a:r>
            <a:endParaRPr lang="de-DE" sz="1200" b="0" strike="noStrike" spc="-1">
              <a:solidFill>
                <a:srgbClr val="000000"/>
              </a:solidFill>
              <a:latin typeface="Arial"/>
            </a:endParaRPr>
          </a:p>
        </p:txBody>
      </p:sp>
      <p:sp>
        <p:nvSpPr>
          <p:cNvPr id="659" name="PlaceHolder 3"/>
          <p:cNvSpPr>
            <a:spLocks noGrp="1"/>
          </p:cNvSpPr>
          <p:nvPr>
            <p:ph type="sldNum" idx="8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33C87C1C-E350-443A-B9D5-BFE2D866F48C}" type="slidenum">
              <a:rPr lang="de-DE" sz="1200" b="0" strike="noStrike" spc="-1">
                <a:solidFill>
                  <a:srgbClr val="000000"/>
                </a:solidFill>
                <a:latin typeface="Times New Roman"/>
              </a:rPr>
              <a:t>5</a:t>
            </a:fld>
            <a:endParaRPr lang="de-DE"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PlaceHolder 1"/>
          <p:cNvSpPr>
            <a:spLocks noGrp="1" noRot="1" noChangeAspect="1"/>
          </p:cNvSpPr>
          <p:nvPr>
            <p:ph type="sldImg"/>
          </p:nvPr>
        </p:nvSpPr>
        <p:spPr>
          <a:xfrm>
            <a:off x="685800" y="1143000"/>
            <a:ext cx="5486400" cy="3086100"/>
          </a:xfrm>
          <a:prstGeom prst="rect">
            <a:avLst/>
          </a:prstGeom>
          <a:ln w="0">
            <a:noFill/>
          </a:ln>
        </p:spPr>
      </p:sp>
      <p:sp>
        <p:nvSpPr>
          <p:cNvPr id="66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Arial"/>
              </a:rPr>
              <a:t>Startphase: Überblick über bereits vorhandene Angebote und Strukturen, Schlüsselpersonen, andere Netzwerke</a:t>
            </a:r>
          </a:p>
          <a:p>
            <a:pPr marL="216000" indent="0">
              <a:lnSpc>
                <a:spcPct val="100000"/>
              </a:lnSpc>
              <a:buNone/>
            </a:pPr>
            <a:r>
              <a:rPr lang="de-DE" sz="2000" b="0" strike="noStrike" spc="-1" dirty="0">
                <a:solidFill>
                  <a:srgbClr val="000000"/>
                </a:solidFill>
                <a:latin typeface="Arial"/>
              </a:rPr>
              <a:t>Anlass für Auftakttreffen (Bedarfe) </a:t>
            </a:r>
            <a:r>
              <a:rPr lang="de-DE" sz="2000" b="0" strike="noStrike" spc="-1" dirty="0">
                <a:solidFill>
                  <a:srgbClr val="000000"/>
                </a:solidFill>
                <a:latin typeface="Wingdings"/>
              </a:rPr>
              <a:t></a:t>
            </a:r>
            <a:r>
              <a:rPr lang="de-DE" sz="2000" b="0" strike="noStrike" spc="-1" dirty="0">
                <a:solidFill>
                  <a:srgbClr val="000000"/>
                </a:solidFill>
                <a:latin typeface="Times New Roman"/>
              </a:rPr>
              <a:t> Erste Runde lieber klein halten (</a:t>
            </a:r>
            <a:r>
              <a:rPr lang="de-DE" sz="2000" b="0" strike="noStrike" spc="-1" dirty="0" err="1">
                <a:solidFill>
                  <a:srgbClr val="000000"/>
                </a:solidFill>
                <a:latin typeface="Times New Roman"/>
              </a:rPr>
              <a:t>ggseitiges</a:t>
            </a:r>
            <a:r>
              <a:rPr lang="de-DE" sz="2000" b="0" strike="noStrike" spc="-1" dirty="0">
                <a:solidFill>
                  <a:srgbClr val="000000"/>
                </a:solidFill>
                <a:latin typeface="Times New Roman"/>
              </a:rPr>
              <a:t> Kennenlernen wichtig)</a:t>
            </a:r>
            <a:endParaRPr lang="de-DE" sz="2000" b="0" strike="noStrike" spc="-1" dirty="0">
              <a:solidFill>
                <a:srgbClr val="000000"/>
              </a:solidFill>
              <a:latin typeface="Arial"/>
            </a:endParaRPr>
          </a:p>
          <a:p>
            <a:pPr marL="216000" indent="0">
              <a:lnSpc>
                <a:spcPct val="100000"/>
              </a:lnSpc>
              <a:buNone/>
            </a:pPr>
            <a:endParaRPr lang="de-DE" sz="2000" b="0" strike="noStrike" spc="-1" dirty="0">
              <a:solidFill>
                <a:srgbClr val="000000"/>
              </a:solidFill>
              <a:latin typeface="Arial"/>
            </a:endParaRPr>
          </a:p>
          <a:p>
            <a:pPr marL="216000" indent="0">
              <a:lnSpc>
                <a:spcPct val="100000"/>
              </a:lnSpc>
              <a:buNone/>
            </a:pPr>
            <a:r>
              <a:rPr lang="de-DE" sz="2000" b="0" strike="noStrike" spc="-1" dirty="0">
                <a:solidFill>
                  <a:srgbClr val="000000"/>
                </a:solidFill>
                <a:latin typeface="Times New Roman"/>
              </a:rPr>
              <a:t>Umsetzungsphase: konkrete Bedarfe, Ziele und BNE-Verständnis finden und regelmäßig überprüfen </a:t>
            </a:r>
            <a:r>
              <a:rPr lang="de-DE" sz="2000" b="0" strike="noStrike" spc="-1" dirty="0">
                <a:solidFill>
                  <a:srgbClr val="000000"/>
                </a:solidFill>
                <a:latin typeface="Wingdings"/>
              </a:rPr>
              <a:t></a:t>
            </a:r>
            <a:r>
              <a:rPr lang="de-DE" sz="2000" b="0" strike="noStrike" spc="-1" dirty="0">
                <a:solidFill>
                  <a:srgbClr val="000000"/>
                </a:solidFill>
                <a:latin typeface="Times New Roman"/>
              </a:rPr>
              <a:t> klarer Nutzen schafft Orientierung und Motivation </a:t>
            </a:r>
            <a:r>
              <a:rPr lang="de-DE" sz="2000" b="0" strike="noStrike" spc="-1" dirty="0">
                <a:solidFill>
                  <a:srgbClr val="000000"/>
                </a:solidFill>
                <a:latin typeface="Wingdings"/>
              </a:rPr>
              <a:t></a:t>
            </a:r>
            <a:r>
              <a:rPr lang="de-DE" sz="2000" b="0" strike="noStrike" spc="-1" dirty="0">
                <a:solidFill>
                  <a:srgbClr val="000000"/>
                </a:solidFill>
                <a:latin typeface="Times New Roman"/>
              </a:rPr>
              <a:t> kontinuierlicher Austauschprozess </a:t>
            </a:r>
          </a:p>
          <a:p>
            <a:pPr marL="216000" indent="0">
              <a:lnSpc>
                <a:spcPct val="100000"/>
              </a:lnSpc>
              <a:buNone/>
            </a:pPr>
            <a:endParaRPr lang="de-DE" sz="2000" b="0" strike="noStrike" spc="-1" dirty="0">
              <a:solidFill>
                <a:srgbClr val="000000"/>
              </a:solidFill>
              <a:latin typeface="Arial"/>
            </a:endParaRPr>
          </a:p>
          <a:p>
            <a:pPr marL="216000" indent="0">
              <a:lnSpc>
                <a:spcPct val="100000"/>
              </a:lnSpc>
              <a:buNone/>
            </a:pPr>
            <a:endParaRPr lang="de-DE" sz="2000" b="0" strike="noStrike" spc="-1" dirty="0">
              <a:solidFill>
                <a:srgbClr val="000000"/>
              </a:solidFill>
              <a:latin typeface="Arial"/>
            </a:endParaRPr>
          </a:p>
          <a:p>
            <a:pPr marL="216000" indent="0">
              <a:lnSpc>
                <a:spcPct val="100000"/>
              </a:lnSpc>
              <a:buNone/>
            </a:pPr>
            <a:r>
              <a:rPr lang="de-DE" sz="2000" b="0" strike="noStrike" spc="-1" dirty="0">
                <a:solidFill>
                  <a:srgbClr val="000000"/>
                </a:solidFill>
                <a:latin typeface="Times New Roman"/>
              </a:rPr>
              <a:t>Verankerungsphase: Wechsel beteiligter Akteure möglich,  Unabhängigkeit von Personen</a:t>
            </a:r>
            <a:endParaRPr lang="de-DE" sz="2000" b="0" strike="noStrike" spc="-1" dirty="0">
              <a:solidFill>
                <a:srgbClr val="000000"/>
              </a:solidFill>
              <a:latin typeface="Arial"/>
            </a:endParaRPr>
          </a:p>
        </p:txBody>
      </p:sp>
      <p:sp>
        <p:nvSpPr>
          <p:cNvPr id="662" name="PlaceHolder 3"/>
          <p:cNvSpPr>
            <a:spLocks noGrp="1"/>
          </p:cNvSpPr>
          <p:nvPr>
            <p:ph type="sldNum" idx="90"/>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DF8C632D-7773-40C2-8632-54D8303402E1}" type="slidenum">
              <a:rPr lang="de-DE" sz="1200" b="0" strike="noStrike" spc="-1">
                <a:solidFill>
                  <a:srgbClr val="000000"/>
                </a:solidFill>
                <a:latin typeface="Times New Roman"/>
              </a:rPr>
              <a:t>6</a:t>
            </a:fld>
            <a:endParaRPr lang="de-DE"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noRot="1" noChangeAspect="1"/>
          </p:cNvSpPr>
          <p:nvPr>
            <p:ph type="sldImg"/>
          </p:nvPr>
        </p:nvSpPr>
        <p:spPr>
          <a:xfrm>
            <a:off x="685800" y="1143000"/>
            <a:ext cx="5486400" cy="3086100"/>
          </a:xfrm>
          <a:prstGeom prst="rect">
            <a:avLst/>
          </a:prstGeom>
          <a:ln w="0">
            <a:noFill/>
          </a:ln>
        </p:spPr>
      </p:sp>
      <p:sp>
        <p:nvSpPr>
          <p:cNvPr id="66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Arial"/>
              </a:rPr>
              <a:t>Nächste Schritte: Gleichstellungsbeauftragte, Umweltausschuss, Kreisjugendpflegerin (Offene Jugendarbeit), Volkshochschulen und Wissenschaft, Unternehmen </a:t>
            </a:r>
          </a:p>
        </p:txBody>
      </p:sp>
      <p:sp>
        <p:nvSpPr>
          <p:cNvPr id="665" name="PlaceHolder 3"/>
          <p:cNvSpPr>
            <a:spLocks noGrp="1"/>
          </p:cNvSpPr>
          <p:nvPr>
            <p:ph type="sldNum" idx="91"/>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D85A739B-EAD4-4602-AB8C-5DC92906B770}" type="slidenum">
              <a:rPr lang="de-DE" sz="1200" b="0" strike="noStrike" spc="-1">
                <a:solidFill>
                  <a:srgbClr val="000000"/>
                </a:solidFill>
                <a:latin typeface="Times New Roman"/>
              </a:rPr>
              <a:t>7</a:t>
            </a:fld>
            <a:endParaRPr lang="de-DE"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PlaceHolder 1"/>
          <p:cNvSpPr>
            <a:spLocks noGrp="1" noRot="1" noChangeAspect="1"/>
          </p:cNvSpPr>
          <p:nvPr>
            <p:ph type="sldImg"/>
          </p:nvPr>
        </p:nvSpPr>
        <p:spPr>
          <a:xfrm>
            <a:off x="685800" y="1143000"/>
            <a:ext cx="5486400" cy="3086100"/>
          </a:xfrm>
          <a:prstGeom prst="rect">
            <a:avLst/>
          </a:prstGeom>
          <a:ln w="0">
            <a:noFill/>
          </a:ln>
        </p:spPr>
      </p:sp>
      <p:sp>
        <p:nvSpPr>
          <p:cNvPr id="66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dirty="0">
                <a:solidFill>
                  <a:srgbClr val="000000"/>
                </a:solidFill>
                <a:latin typeface="Arial"/>
              </a:rPr>
              <a:t>Voraussetzung, um Vertrauen entstehen zu lassen</a:t>
            </a:r>
          </a:p>
          <a:p>
            <a:pPr marL="216000" indent="0">
              <a:lnSpc>
                <a:spcPct val="100000"/>
              </a:lnSpc>
              <a:buNone/>
            </a:pPr>
            <a:r>
              <a:rPr lang="de-DE" sz="2000" b="0" strike="noStrike" spc="-1" dirty="0">
                <a:solidFill>
                  <a:srgbClr val="000000"/>
                </a:solidFill>
                <a:latin typeface="Arial"/>
              </a:rPr>
              <a:t> </a:t>
            </a:r>
          </a:p>
          <a:p>
            <a:pPr indent="0" defTabSz="914400">
              <a:lnSpc>
                <a:spcPct val="100000"/>
              </a:lnSpc>
              <a:buNone/>
              <a:tabLst>
                <a:tab pos="0" algn="l"/>
              </a:tabLst>
            </a:pPr>
            <a:r>
              <a:rPr lang="de-DE" sz="2000" b="0" strike="noStrike" spc="-1" dirty="0">
                <a:solidFill>
                  <a:srgbClr val="000000"/>
                </a:solidFill>
                <a:latin typeface="Arial"/>
              </a:rPr>
              <a:t>Die letzten auch durch Partner*innen unterstützt</a:t>
            </a:r>
            <a:r>
              <a:rPr lang="de-DE" sz="2000" b="0" strike="noStrike" spc="-1" dirty="0">
                <a:solidFill>
                  <a:srgbClr val="000000"/>
                </a:solidFill>
                <a:latin typeface="Wingdings"/>
              </a:rPr>
              <a:t></a:t>
            </a:r>
            <a:r>
              <a:rPr lang="de-DE" sz="2000" b="0" strike="noStrike" spc="-1" dirty="0">
                <a:solidFill>
                  <a:srgbClr val="000000"/>
                </a:solidFill>
                <a:latin typeface="Times New Roman"/>
              </a:rPr>
              <a:t> Wichtig ist Mitarbeit von allen!</a:t>
            </a:r>
            <a:endParaRPr lang="de-DE" sz="2000" b="0" strike="noStrike" spc="-1" dirty="0">
              <a:solidFill>
                <a:srgbClr val="000000"/>
              </a:solidFill>
              <a:latin typeface="Arial"/>
            </a:endParaRPr>
          </a:p>
          <a:p>
            <a:pPr indent="0" defTabSz="914400">
              <a:lnSpc>
                <a:spcPct val="100000"/>
              </a:lnSpc>
              <a:buNone/>
              <a:tabLst>
                <a:tab pos="0" algn="l"/>
              </a:tabLst>
            </a:pPr>
            <a:r>
              <a:rPr lang="de-DE" sz="2000" b="0" strike="noStrike" spc="-1" dirty="0">
                <a:solidFill>
                  <a:srgbClr val="000000"/>
                </a:solidFill>
                <a:latin typeface="Times New Roman"/>
              </a:rPr>
              <a:t>Aufwand derzeit ca. 120 h/ Jahr</a:t>
            </a:r>
            <a:endParaRPr lang="de-DE" sz="2000" b="0" strike="noStrike" spc="-1" dirty="0">
              <a:solidFill>
                <a:srgbClr val="000000"/>
              </a:solidFill>
              <a:latin typeface="Arial"/>
            </a:endParaRPr>
          </a:p>
          <a:p>
            <a:pPr indent="0" defTabSz="914400">
              <a:lnSpc>
                <a:spcPct val="100000"/>
              </a:lnSpc>
              <a:buNone/>
              <a:tabLst>
                <a:tab pos="0" algn="l"/>
              </a:tabLst>
            </a:pPr>
            <a:endParaRPr lang="de-DE" sz="2000" b="0" strike="noStrike" spc="-1" dirty="0">
              <a:solidFill>
                <a:srgbClr val="000000"/>
              </a:solidFill>
              <a:latin typeface="Arial"/>
            </a:endParaRPr>
          </a:p>
          <a:p>
            <a:pPr marL="171360" indent="-171360" defTabSz="914400">
              <a:lnSpc>
                <a:spcPct val="100000"/>
              </a:lnSpc>
              <a:buClr>
                <a:srgbClr val="000000"/>
              </a:buClr>
              <a:buFont typeface="Symbol" charset="2"/>
              <a:buChar char=""/>
              <a:tabLst>
                <a:tab pos="0" algn="l"/>
              </a:tabLst>
            </a:pPr>
            <a:r>
              <a:rPr lang="de-DE" sz="2000" b="0" strike="noStrike" spc="-1" dirty="0">
                <a:solidFill>
                  <a:srgbClr val="000000"/>
                </a:solidFill>
                <a:latin typeface="Times New Roman"/>
              </a:rPr>
              <a:t>„Auf den Weg Bringer“ Rolle </a:t>
            </a:r>
            <a:r>
              <a:rPr lang="de-DE" sz="2000" b="0" strike="noStrike" spc="-1" dirty="0">
                <a:solidFill>
                  <a:srgbClr val="000000"/>
                </a:solidFill>
                <a:latin typeface="Wingdings"/>
              </a:rPr>
              <a:t></a:t>
            </a:r>
            <a:r>
              <a:rPr lang="de-DE" sz="2000" b="0" strike="noStrike" spc="-1" dirty="0">
                <a:solidFill>
                  <a:srgbClr val="000000"/>
                </a:solidFill>
                <a:latin typeface="Times New Roman"/>
              </a:rPr>
              <a:t> Motivation bündelt, Entscheidungen vorbereitet und Prozess flankiert, indem sie Veranstaltungen moderiert und Kontakte pflegt </a:t>
            </a:r>
            <a:endParaRPr lang="de-DE" sz="2000" b="0" strike="noStrike" spc="-1" dirty="0">
              <a:solidFill>
                <a:srgbClr val="000000"/>
              </a:solidFill>
              <a:latin typeface="Arial"/>
            </a:endParaRPr>
          </a:p>
        </p:txBody>
      </p:sp>
      <p:sp>
        <p:nvSpPr>
          <p:cNvPr id="668" name="PlaceHolder 3"/>
          <p:cNvSpPr>
            <a:spLocks noGrp="1"/>
          </p:cNvSpPr>
          <p:nvPr>
            <p:ph type="sldNum" idx="92"/>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785596BB-2E82-4A71-B88B-627BE11BC98E}" type="slidenum">
              <a:rPr lang="de-DE" sz="1200" b="0" strike="noStrike" spc="-1">
                <a:solidFill>
                  <a:srgbClr val="000000"/>
                </a:solidFill>
                <a:latin typeface="Times New Roman"/>
              </a:rPr>
              <a:t>8</a:t>
            </a:fld>
            <a:endParaRPr lang="de-DE"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noRot="1" noChangeAspect="1"/>
          </p:cNvSpPr>
          <p:nvPr>
            <p:ph type="sldImg"/>
          </p:nvPr>
        </p:nvSpPr>
        <p:spPr>
          <a:xfrm>
            <a:off x="685800" y="1143000"/>
            <a:ext cx="5486400" cy="3086100"/>
          </a:xfrm>
          <a:prstGeom prst="rect">
            <a:avLst/>
          </a:prstGeom>
          <a:ln w="0">
            <a:noFill/>
          </a:ln>
        </p:spPr>
      </p:sp>
      <p:sp>
        <p:nvSpPr>
          <p:cNvPr id="67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de-DE" sz="2000" b="0" strike="noStrike" spc="-1">
                <a:solidFill>
                  <a:srgbClr val="000000"/>
                </a:solidFill>
                <a:latin typeface="Arial"/>
              </a:rPr>
              <a:t>Organisationstalent </a:t>
            </a:r>
            <a:r>
              <a:rPr lang="de-DE" sz="2000" b="0" strike="noStrike" spc="-1">
                <a:solidFill>
                  <a:srgbClr val="000000"/>
                </a:solidFill>
                <a:latin typeface="Wingdings"/>
              </a:rPr>
              <a:t></a:t>
            </a:r>
            <a:r>
              <a:rPr lang="de-DE" sz="2000" b="0" strike="noStrike" spc="-1">
                <a:solidFill>
                  <a:srgbClr val="000000"/>
                </a:solidFill>
                <a:latin typeface="Times New Roman"/>
              </a:rPr>
              <a:t> Überblick behalten</a:t>
            </a:r>
            <a:endParaRPr lang="de-DE" sz="2000" b="0" strike="noStrike" spc="-1">
              <a:solidFill>
                <a:srgbClr val="000000"/>
              </a:solidFill>
              <a:latin typeface="Arial"/>
            </a:endParaRPr>
          </a:p>
          <a:p>
            <a:pPr indent="0" defTabSz="914400">
              <a:lnSpc>
                <a:spcPct val="100000"/>
              </a:lnSpc>
              <a:buNone/>
              <a:tabLst>
                <a:tab pos="0" algn="l"/>
              </a:tabLst>
            </a:pPr>
            <a:r>
              <a:rPr lang="de-DE" sz="2000" b="0" strike="noStrike" spc="-1">
                <a:solidFill>
                  <a:srgbClr val="000000"/>
                </a:solidFill>
                <a:latin typeface="Times New Roman"/>
              </a:rPr>
              <a:t>eigene Meinung nie entscheidend, sondern immer verschiedene Perspektiven integrierend</a:t>
            </a:r>
            <a:endParaRPr lang="de-DE" sz="2000" b="0" strike="noStrike" spc="-1">
              <a:solidFill>
                <a:srgbClr val="000000"/>
              </a:solidFill>
              <a:latin typeface="Arial"/>
            </a:endParaRPr>
          </a:p>
        </p:txBody>
      </p:sp>
      <p:sp>
        <p:nvSpPr>
          <p:cNvPr id="671" name="PlaceHolder 3"/>
          <p:cNvSpPr>
            <a:spLocks noGrp="1"/>
          </p:cNvSpPr>
          <p:nvPr>
            <p:ph type="sldNum" idx="93"/>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defRPr lang="de-DE" sz="1200" b="0" strike="noStrike" spc="-1">
                <a:solidFill>
                  <a:srgbClr val="000000"/>
                </a:solidFill>
                <a:latin typeface="Times New Roman"/>
              </a:defRPr>
            </a:lvl1pPr>
          </a:lstStyle>
          <a:p>
            <a:pPr indent="0" algn="r">
              <a:lnSpc>
                <a:spcPct val="100000"/>
              </a:lnSpc>
              <a:buNone/>
            </a:pPr>
            <a:fld id="{43E630F0-A368-48C0-804B-0EA07F3BE79C}" type="slidenum">
              <a:rPr lang="de-DE" sz="1200" b="0" strike="noStrike" spc="-1">
                <a:solidFill>
                  <a:srgbClr val="000000"/>
                </a:solidFill>
                <a:latin typeface="Times New Roman"/>
              </a:rPr>
              <a:t>9</a:t>
            </a:fld>
            <a:endParaRPr lang="de-DE"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3" name="PlaceHolder 1"/>
          <p:cNvSpPr>
            <a:spLocks noGrp="1"/>
          </p:cNvSpPr>
          <p:nvPr>
            <p:ph type="title"/>
          </p:nvPr>
        </p:nvSpPr>
        <p:spPr>
          <a:xfrm>
            <a:off x="2593080" y="624240"/>
            <a:ext cx="8911440" cy="128052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entury Gothic"/>
            </a:endParaRPr>
          </a:p>
        </p:txBody>
      </p:sp>
      <p:sp>
        <p:nvSpPr>
          <p:cNvPr id="34" name="PlaceHolder 2"/>
          <p:cNvSpPr>
            <a:spLocks noGrp="1"/>
          </p:cNvSpPr>
          <p:nvPr>
            <p:ph type="subTitle"/>
          </p:nvPr>
        </p:nvSpPr>
        <p:spPr>
          <a:xfrm>
            <a:off x="2589120" y="2133720"/>
            <a:ext cx="8915040" cy="37771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4B8F160B-4E32-40FA-A2B8-7E21F51149C8}" type="slidenum">
              <a:t>‹Nr.›</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06" name="PlaceHolder 1"/>
          <p:cNvSpPr>
            <a:spLocks noGrp="1"/>
          </p:cNvSpPr>
          <p:nvPr>
            <p:ph type="title"/>
          </p:nvPr>
        </p:nvSpPr>
        <p:spPr>
          <a:xfrm>
            <a:off x="2593080" y="624240"/>
            <a:ext cx="8911440" cy="128052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entury Gothic"/>
            </a:endParaRPr>
          </a:p>
        </p:txBody>
      </p:sp>
      <p:sp>
        <p:nvSpPr>
          <p:cNvPr id="307" name="PlaceHolder 2"/>
          <p:cNvSpPr>
            <a:spLocks noGrp="1"/>
          </p:cNvSpPr>
          <p:nvPr>
            <p:ph/>
          </p:nvPr>
        </p:nvSpPr>
        <p:spPr>
          <a:xfrm>
            <a:off x="2589120" y="2133720"/>
            <a:ext cx="8915040" cy="3777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chemeClr val="dk1">
                  <a:lumMod val="75000"/>
                  <a:lumOff val="25000"/>
                </a:schemeClr>
              </a:solidFill>
              <a:latin typeface="Century Gothic"/>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16549442-9229-41C1-A4A3-E50523B6D0D0}" type="slidenum">
              <a:t>‹Nr.›</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75" name="PlaceHolder 1"/>
          <p:cNvSpPr>
            <a:spLocks noGrp="1"/>
          </p:cNvSpPr>
          <p:nvPr>
            <p:ph type="title"/>
          </p:nvPr>
        </p:nvSpPr>
        <p:spPr>
          <a:xfrm>
            <a:off x="2593080" y="624240"/>
            <a:ext cx="8911440" cy="128052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entury Gothic"/>
            </a:endParaRPr>
          </a:p>
        </p:txBody>
      </p:sp>
      <p:sp>
        <p:nvSpPr>
          <p:cNvPr id="376" name="PlaceHolder 2"/>
          <p:cNvSpPr>
            <a:spLocks noGrp="1"/>
          </p:cNvSpPr>
          <p:nvPr>
            <p:ph/>
          </p:nvPr>
        </p:nvSpPr>
        <p:spPr>
          <a:xfrm>
            <a:off x="2589120" y="2133720"/>
            <a:ext cx="4350240" cy="3777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chemeClr val="dk1">
                  <a:lumMod val="75000"/>
                  <a:lumOff val="25000"/>
                </a:schemeClr>
              </a:solidFill>
              <a:latin typeface="Century Gothic"/>
            </a:endParaRPr>
          </a:p>
        </p:txBody>
      </p:sp>
      <p:sp>
        <p:nvSpPr>
          <p:cNvPr id="377" name="PlaceHolder 3"/>
          <p:cNvSpPr>
            <a:spLocks noGrp="1"/>
          </p:cNvSpPr>
          <p:nvPr>
            <p:ph/>
          </p:nvPr>
        </p:nvSpPr>
        <p:spPr>
          <a:xfrm>
            <a:off x="7157160" y="2133720"/>
            <a:ext cx="4350240" cy="3777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chemeClr val="dk1">
                  <a:lumMod val="75000"/>
                  <a:lumOff val="25000"/>
                </a:schemeClr>
              </a:solidFill>
              <a:latin typeface="Century Gothic"/>
            </a:endParaRPr>
          </a:p>
        </p:txBody>
      </p:sp>
      <p:sp>
        <p:nvSpPr>
          <p:cNvPr id="5" name="PlaceHolder 4"/>
          <p:cNvSpPr>
            <a:spLocks noGrp="1"/>
          </p:cNvSpPr>
          <p:nvPr>
            <p:ph type="ftr" idx="32"/>
          </p:nvPr>
        </p:nvSpPr>
        <p:spPr/>
        <p:txBody>
          <a:bodyPr/>
          <a:lstStyle/>
          <a:p>
            <a:r>
              <a:t>Footer</a:t>
            </a:r>
          </a:p>
        </p:txBody>
      </p:sp>
      <p:sp>
        <p:nvSpPr>
          <p:cNvPr id="6" name="PlaceHolder 5"/>
          <p:cNvSpPr>
            <a:spLocks noGrp="1"/>
          </p:cNvSpPr>
          <p:nvPr>
            <p:ph type="sldNum" idx="33"/>
          </p:nvPr>
        </p:nvSpPr>
        <p:spPr/>
        <p:txBody>
          <a:bodyPr/>
          <a:lstStyle/>
          <a:p>
            <a:fld id="{1CFBB8AA-B630-47CB-9477-2C54D2388780}" type="slidenum">
              <a:t>‹Nr.›</a:t>
            </a:fld>
            <a:endParaRPr/>
          </a:p>
        </p:txBody>
      </p:sp>
      <p:sp>
        <p:nvSpPr>
          <p:cNvPr id="7" name="PlaceHolder 6"/>
          <p:cNvSpPr>
            <a:spLocks noGrp="1"/>
          </p:cNvSpPr>
          <p:nvPr>
            <p:ph type="dt" idx="3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E7E4C4"/>
            </a:gs>
          </a:gsLst>
          <a:path path="circle">
            <a:fillToRect l="25000" t="25000" r="75000" b="75000"/>
          </a:path>
        </a:gradFill>
        <a:effectLst/>
      </p:bgPr>
    </p:bg>
    <p:spTree>
      <p:nvGrpSpPr>
        <p:cNvPr id="1" name=""/>
        <p:cNvGrpSpPr/>
        <p:nvPr/>
      </p:nvGrpSpPr>
      <p:grpSpPr>
        <a:xfrm>
          <a:off x="0" y="0"/>
          <a:ext cx="0" cy="0"/>
          <a:chOff x="0" y="0"/>
          <a:chExt cx="0" cy="0"/>
        </a:xfrm>
      </p:grpSpPr>
      <p:grpSp>
        <p:nvGrpSpPr>
          <p:cNvPr id="33" name="Group 22"/>
          <p:cNvGrpSpPr/>
          <p:nvPr/>
        </p:nvGrpSpPr>
        <p:grpSpPr>
          <a:xfrm>
            <a:off x="0" y="228600"/>
            <a:ext cx="2851200" cy="6638400"/>
            <a:chOff x="0" y="228600"/>
            <a:chExt cx="2851200" cy="6638400"/>
          </a:xfrm>
        </p:grpSpPr>
        <p:sp>
          <p:nvSpPr>
            <p:cNvPr id="34" name="Freeform 11"/>
            <p:cNvSpPr/>
            <p:nvPr/>
          </p:nvSpPr>
          <p:spPr>
            <a:xfrm>
              <a:off x="0" y="2575080"/>
              <a:ext cx="100440" cy="625680"/>
            </a:xfrm>
            <a:custGeom>
              <a:avLst/>
              <a:gdLst>
                <a:gd name="textAreaLeft" fmla="*/ 0 w 100440"/>
                <a:gd name="textAreaRight" fmla="*/ 100800 w 100440"/>
                <a:gd name="textAreaTop" fmla="*/ 0 h 625680"/>
                <a:gd name="textAreaBottom" fmla="*/ 626040 h 625680"/>
              </a:gdLst>
              <a:ahLst/>
              <a:cxn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 name="Freeform 12"/>
            <p:cNvSpPr/>
            <p:nvPr/>
          </p:nvSpPr>
          <p:spPr>
            <a:xfrm>
              <a:off x="128520" y="3156480"/>
              <a:ext cx="646200" cy="2322000"/>
            </a:xfrm>
            <a:custGeom>
              <a:avLst/>
              <a:gdLst>
                <a:gd name="textAreaLeft" fmla="*/ 0 w 646200"/>
                <a:gd name="textAreaRight" fmla="*/ 646560 w 646200"/>
                <a:gd name="textAreaTop" fmla="*/ 0 h 2322000"/>
                <a:gd name="textAreaBottom" fmla="*/ 2322360 h 2322000"/>
              </a:gdLst>
              <a:ahLst/>
              <a:cxn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 name="Freeform 13"/>
            <p:cNvSpPr/>
            <p:nvPr/>
          </p:nvSpPr>
          <p:spPr>
            <a:xfrm>
              <a:off x="807120" y="5447160"/>
              <a:ext cx="609120" cy="1419840"/>
            </a:xfrm>
            <a:custGeom>
              <a:avLst/>
              <a:gdLst>
                <a:gd name="textAreaLeft" fmla="*/ 0 w 609120"/>
                <a:gd name="textAreaRight" fmla="*/ 609480 w 609120"/>
                <a:gd name="textAreaTop" fmla="*/ 0 h 1419840"/>
                <a:gd name="textAreaBottom" fmla="*/ 1420200 h 1419840"/>
              </a:gdLst>
              <a:ahLst/>
              <a:cxn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4" name="Freeform 14"/>
            <p:cNvSpPr/>
            <p:nvPr/>
          </p:nvSpPr>
          <p:spPr>
            <a:xfrm>
              <a:off x="959760" y="6503760"/>
              <a:ext cx="171000" cy="363240"/>
            </a:xfrm>
            <a:custGeom>
              <a:avLst/>
              <a:gdLst>
                <a:gd name="textAreaLeft" fmla="*/ 0 w 171000"/>
                <a:gd name="textAreaRight" fmla="*/ 171360 w 171000"/>
                <a:gd name="textAreaTop" fmla="*/ 0 h 363240"/>
                <a:gd name="textAreaBottom" fmla="*/ 363600 h 363240"/>
              </a:gdLst>
              <a:ahLst/>
              <a:cxn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5" name="Freeform 15"/>
            <p:cNvSpPr/>
            <p:nvPr/>
          </p:nvSpPr>
          <p:spPr>
            <a:xfrm>
              <a:off x="100800" y="3201120"/>
              <a:ext cx="821520" cy="3328200"/>
            </a:xfrm>
            <a:custGeom>
              <a:avLst/>
              <a:gdLst>
                <a:gd name="textAreaLeft" fmla="*/ 0 w 821520"/>
                <a:gd name="textAreaRight" fmla="*/ 821880 w 821520"/>
                <a:gd name="textAreaTop" fmla="*/ 0 h 3328200"/>
                <a:gd name="textAreaBottom" fmla="*/ 3328560 h 3328200"/>
              </a:gdLst>
              <a:ahLst/>
              <a:cxn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6" name="Freeform 16"/>
            <p:cNvSpPr/>
            <p:nvPr/>
          </p:nvSpPr>
          <p:spPr>
            <a:xfrm>
              <a:off x="22320" y="228600"/>
              <a:ext cx="105840" cy="2927520"/>
            </a:xfrm>
            <a:custGeom>
              <a:avLst/>
              <a:gdLst>
                <a:gd name="textAreaLeft" fmla="*/ 0 w 105840"/>
                <a:gd name="textAreaRight" fmla="*/ 106200 w 105840"/>
                <a:gd name="textAreaTop" fmla="*/ 0 h 2927520"/>
                <a:gd name="textAreaBottom" fmla="*/ 2927880 h 2927520"/>
              </a:gdLst>
              <a:ahLst/>
              <a:cxn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7" name="Freeform 17"/>
            <p:cNvSpPr/>
            <p:nvPr/>
          </p:nvSpPr>
          <p:spPr>
            <a:xfrm>
              <a:off x="78120" y="2944080"/>
              <a:ext cx="77760" cy="493560"/>
            </a:xfrm>
            <a:custGeom>
              <a:avLst/>
              <a:gdLst>
                <a:gd name="textAreaLeft" fmla="*/ 0 w 77760"/>
                <a:gd name="textAreaRight" fmla="*/ 78120 w 77760"/>
                <a:gd name="textAreaTop" fmla="*/ 0 h 493560"/>
                <a:gd name="textAreaBottom" fmla="*/ 493920 h 493560"/>
              </a:gdLst>
              <a:ahLst/>
              <a:cxn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8" name="Freeform 18"/>
            <p:cNvSpPr/>
            <p:nvPr/>
          </p:nvSpPr>
          <p:spPr>
            <a:xfrm>
              <a:off x="769680" y="5478840"/>
              <a:ext cx="189720" cy="1024560"/>
            </a:xfrm>
            <a:custGeom>
              <a:avLst/>
              <a:gdLst>
                <a:gd name="textAreaLeft" fmla="*/ 0 w 189720"/>
                <a:gd name="textAreaRight" fmla="*/ 190080 w 189720"/>
                <a:gd name="textAreaTop" fmla="*/ 0 h 1024560"/>
                <a:gd name="textAreaBottom" fmla="*/ 1024920 h 1024560"/>
              </a:gdLst>
              <a:ahLst/>
              <a:cxn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9" name="Freeform 19"/>
            <p:cNvSpPr/>
            <p:nvPr/>
          </p:nvSpPr>
          <p:spPr>
            <a:xfrm>
              <a:off x="775440" y="1398960"/>
              <a:ext cx="2075760" cy="4047840"/>
            </a:xfrm>
            <a:custGeom>
              <a:avLst/>
              <a:gdLst>
                <a:gd name="textAreaLeft" fmla="*/ 0 w 2075760"/>
                <a:gd name="textAreaRight" fmla="*/ 2076120 w 2075760"/>
                <a:gd name="textAreaTop" fmla="*/ 0 h 4047840"/>
                <a:gd name="textAreaBottom" fmla="*/ 4048200 h 4047840"/>
              </a:gdLst>
              <a:ahLst/>
              <a:cxn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10" name="Freeform 20"/>
            <p:cNvSpPr/>
            <p:nvPr/>
          </p:nvSpPr>
          <p:spPr>
            <a:xfrm>
              <a:off x="922680" y="6530040"/>
              <a:ext cx="161640" cy="336960"/>
            </a:xfrm>
            <a:custGeom>
              <a:avLst/>
              <a:gdLst>
                <a:gd name="textAreaLeft" fmla="*/ 0 w 161640"/>
                <a:gd name="textAreaRight" fmla="*/ 162000 w 161640"/>
                <a:gd name="textAreaTop" fmla="*/ 0 h 336960"/>
                <a:gd name="textAreaBottom" fmla="*/ 337320 h 336960"/>
              </a:gdLst>
              <a:ahLst/>
              <a:cxn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11" name="Freeform 21"/>
            <p:cNvSpPr/>
            <p:nvPr/>
          </p:nvSpPr>
          <p:spPr>
            <a:xfrm>
              <a:off x="769680" y="5359320"/>
              <a:ext cx="37080" cy="221400"/>
            </a:xfrm>
            <a:custGeom>
              <a:avLst/>
              <a:gdLst>
                <a:gd name="textAreaLeft" fmla="*/ 0 w 37080"/>
                <a:gd name="textAreaRight" fmla="*/ 37440 w 37080"/>
                <a:gd name="textAreaTop" fmla="*/ 0 h 221400"/>
                <a:gd name="textAreaBottom" fmla="*/ 221760 h 221400"/>
              </a:gdLst>
              <a:ahLst/>
              <a:cxn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12" name="Freeform 22"/>
            <p:cNvSpPr/>
            <p:nvPr/>
          </p:nvSpPr>
          <p:spPr>
            <a:xfrm>
              <a:off x="849960" y="6244560"/>
              <a:ext cx="238320" cy="622080"/>
            </a:xfrm>
            <a:custGeom>
              <a:avLst/>
              <a:gdLst>
                <a:gd name="textAreaLeft" fmla="*/ 0 w 238320"/>
                <a:gd name="textAreaRight" fmla="*/ 238680 w 238320"/>
                <a:gd name="textAreaTop" fmla="*/ 0 h 622080"/>
                <a:gd name="textAreaBottom" fmla="*/ 622440 h 622080"/>
              </a:gdLst>
              <a:ahLst/>
              <a:cxn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grpSp>
      <p:grpSp>
        <p:nvGrpSpPr>
          <p:cNvPr id="13" name="Group 9"/>
          <p:cNvGrpSpPr/>
          <p:nvPr/>
        </p:nvGrpSpPr>
        <p:grpSpPr>
          <a:xfrm>
            <a:off x="27360" y="0"/>
            <a:ext cx="2356200" cy="6852960"/>
            <a:chOff x="27360" y="0"/>
            <a:chExt cx="2356200" cy="6852960"/>
          </a:xfrm>
        </p:grpSpPr>
        <p:sp>
          <p:nvSpPr>
            <p:cNvPr id="14" name="Freeform 27"/>
            <p:cNvSpPr/>
            <p:nvPr/>
          </p:nvSpPr>
          <p:spPr>
            <a:xfrm>
              <a:off x="27360" y="0"/>
              <a:ext cx="493920" cy="4400640"/>
            </a:xfrm>
            <a:custGeom>
              <a:avLst/>
              <a:gdLst>
                <a:gd name="textAreaLeft" fmla="*/ 0 w 493920"/>
                <a:gd name="textAreaRight" fmla="*/ 494280 w 493920"/>
                <a:gd name="textAreaTop" fmla="*/ 0 h 4400640"/>
                <a:gd name="textAreaBottom" fmla="*/ 4401000 h 4400640"/>
              </a:gdLst>
              <a:ahLst/>
              <a:cxn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15" name="Freeform 28"/>
            <p:cNvSpPr/>
            <p:nvPr/>
          </p:nvSpPr>
          <p:spPr>
            <a:xfrm>
              <a:off x="550440" y="4316400"/>
              <a:ext cx="423000" cy="1580400"/>
            </a:xfrm>
            <a:custGeom>
              <a:avLst/>
              <a:gdLst>
                <a:gd name="textAreaLeft" fmla="*/ 0 w 423000"/>
                <a:gd name="textAreaRight" fmla="*/ 423360 w 423000"/>
                <a:gd name="textAreaTop" fmla="*/ 0 h 1580400"/>
                <a:gd name="textAreaBottom" fmla="*/ 1580760 h 1580400"/>
              </a:gdLst>
              <a:ahLst/>
              <a:cxn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16" name="Freeform 29"/>
            <p:cNvSpPr/>
            <p:nvPr/>
          </p:nvSpPr>
          <p:spPr>
            <a:xfrm>
              <a:off x="1006200" y="5862600"/>
              <a:ext cx="430560" cy="990360"/>
            </a:xfrm>
            <a:custGeom>
              <a:avLst/>
              <a:gdLst>
                <a:gd name="textAreaLeft" fmla="*/ 0 w 430560"/>
                <a:gd name="textAreaRight" fmla="*/ 430920 w 430560"/>
                <a:gd name="textAreaTop" fmla="*/ 0 h 990360"/>
                <a:gd name="textAreaBottom" fmla="*/ 990720 h 990360"/>
              </a:gdLst>
              <a:ahLst/>
              <a:cxn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17" name="Freeform 30"/>
            <p:cNvSpPr/>
            <p:nvPr/>
          </p:nvSpPr>
          <p:spPr>
            <a:xfrm>
              <a:off x="521640" y="4364280"/>
              <a:ext cx="551520" cy="2235600"/>
            </a:xfrm>
            <a:custGeom>
              <a:avLst/>
              <a:gdLst>
                <a:gd name="textAreaLeft" fmla="*/ 0 w 551520"/>
                <a:gd name="textAreaRight" fmla="*/ 551880 w 551520"/>
                <a:gd name="textAreaTop" fmla="*/ 0 h 2235600"/>
                <a:gd name="textAreaBottom" fmla="*/ 2235960 h 2235600"/>
              </a:gdLst>
              <a:ahLst/>
              <a:cxn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18" name="Freeform 31"/>
            <p:cNvSpPr/>
            <p:nvPr/>
          </p:nvSpPr>
          <p:spPr>
            <a:xfrm>
              <a:off x="468000" y="1289160"/>
              <a:ext cx="173880" cy="3026880"/>
            </a:xfrm>
            <a:custGeom>
              <a:avLst/>
              <a:gdLst>
                <a:gd name="textAreaLeft" fmla="*/ 0 w 173880"/>
                <a:gd name="textAreaRight" fmla="*/ 174240 w 173880"/>
                <a:gd name="textAreaTop" fmla="*/ 0 h 3026880"/>
                <a:gd name="textAreaBottom" fmla="*/ 3027240 h 3026880"/>
              </a:gdLst>
              <a:ahLst/>
              <a:cxn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19" name="Freeform 32"/>
            <p:cNvSpPr/>
            <p:nvPr/>
          </p:nvSpPr>
          <p:spPr>
            <a:xfrm>
              <a:off x="1111680" y="6571440"/>
              <a:ext cx="133920" cy="281160"/>
            </a:xfrm>
            <a:custGeom>
              <a:avLst/>
              <a:gdLst>
                <a:gd name="textAreaLeft" fmla="*/ 0 w 133920"/>
                <a:gd name="textAreaRight" fmla="*/ 134280 w 133920"/>
                <a:gd name="textAreaTop" fmla="*/ 0 h 281160"/>
                <a:gd name="textAreaBottom" fmla="*/ 281520 h 281160"/>
              </a:gdLst>
              <a:ahLst/>
              <a:cxn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0" name="Freeform 33"/>
            <p:cNvSpPr/>
            <p:nvPr/>
          </p:nvSpPr>
          <p:spPr>
            <a:xfrm>
              <a:off x="502560" y="4107600"/>
              <a:ext cx="82080" cy="511200"/>
            </a:xfrm>
            <a:custGeom>
              <a:avLst/>
              <a:gdLst>
                <a:gd name="textAreaLeft" fmla="*/ 0 w 82080"/>
                <a:gd name="textAreaRight" fmla="*/ 82440 w 82080"/>
                <a:gd name="textAreaTop" fmla="*/ 0 h 511200"/>
                <a:gd name="textAreaBottom" fmla="*/ 511560 h 511200"/>
              </a:gdLst>
              <a:ahLst/>
              <a:cxn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1" name="Freeform 34"/>
            <p:cNvSpPr/>
            <p:nvPr/>
          </p:nvSpPr>
          <p:spPr>
            <a:xfrm>
              <a:off x="973800" y="3145680"/>
              <a:ext cx="1409760" cy="2716560"/>
            </a:xfrm>
            <a:custGeom>
              <a:avLst/>
              <a:gdLst>
                <a:gd name="textAreaLeft" fmla="*/ 0 w 1409760"/>
                <a:gd name="textAreaRight" fmla="*/ 1410120 w 1409760"/>
                <a:gd name="textAreaTop" fmla="*/ 0 h 2716560"/>
                <a:gd name="textAreaBottom" fmla="*/ 2716920 h 2716560"/>
              </a:gdLst>
              <a:ahLst/>
              <a:cxn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2" name="Freeform 35"/>
            <p:cNvSpPr/>
            <p:nvPr/>
          </p:nvSpPr>
          <p:spPr>
            <a:xfrm>
              <a:off x="1073520" y="6600240"/>
              <a:ext cx="120240" cy="252720"/>
            </a:xfrm>
            <a:custGeom>
              <a:avLst/>
              <a:gdLst>
                <a:gd name="textAreaLeft" fmla="*/ 0 w 120240"/>
                <a:gd name="textAreaRight" fmla="*/ 120600 w 120240"/>
                <a:gd name="textAreaTop" fmla="*/ 0 h 252720"/>
                <a:gd name="textAreaBottom" fmla="*/ 253080 h 252720"/>
              </a:gdLst>
              <a:ahLst/>
              <a:cxn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3" name="Freeform 36"/>
            <p:cNvSpPr/>
            <p:nvPr/>
          </p:nvSpPr>
          <p:spPr>
            <a:xfrm>
              <a:off x="973800" y="5897160"/>
              <a:ext cx="137520" cy="673920"/>
            </a:xfrm>
            <a:custGeom>
              <a:avLst/>
              <a:gdLst>
                <a:gd name="textAreaLeft" fmla="*/ 0 w 137520"/>
                <a:gd name="textAreaRight" fmla="*/ 137880 w 137520"/>
                <a:gd name="textAreaTop" fmla="*/ 0 h 673920"/>
                <a:gd name="textAreaBottom" fmla="*/ 674280 h 673920"/>
              </a:gdLst>
              <a:ahLst/>
              <a:cxn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4" name="Freeform 37"/>
            <p:cNvSpPr/>
            <p:nvPr/>
          </p:nvSpPr>
          <p:spPr>
            <a:xfrm>
              <a:off x="973800" y="5772600"/>
              <a:ext cx="37800" cy="227520"/>
            </a:xfrm>
            <a:custGeom>
              <a:avLst/>
              <a:gdLst>
                <a:gd name="textAreaLeft" fmla="*/ 0 w 37800"/>
                <a:gd name="textAreaRight" fmla="*/ 38160 w 37800"/>
                <a:gd name="textAreaTop" fmla="*/ 0 h 227520"/>
                <a:gd name="textAreaBottom" fmla="*/ 227880 h 227520"/>
              </a:gdLst>
              <a:ahLst/>
              <a:cxn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5" name="Freeform 38"/>
            <p:cNvSpPr/>
            <p:nvPr/>
          </p:nvSpPr>
          <p:spPr>
            <a:xfrm>
              <a:off x="1006200" y="6322680"/>
              <a:ext cx="210240" cy="530280"/>
            </a:xfrm>
            <a:custGeom>
              <a:avLst/>
              <a:gdLst>
                <a:gd name="textAreaLeft" fmla="*/ 0 w 210240"/>
                <a:gd name="textAreaRight" fmla="*/ 210600 w 210240"/>
                <a:gd name="textAreaTop" fmla="*/ 0 h 530280"/>
                <a:gd name="textAreaBottom" fmla="*/ 530640 h 530280"/>
              </a:gdLst>
              <a:ahLst/>
              <a:cxn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grpSp>
      <p:sp>
        <p:nvSpPr>
          <p:cNvPr id="26" name="Rectangle 6"/>
          <p:cNvSpPr/>
          <p:nvPr/>
        </p:nvSpPr>
        <p:spPr>
          <a:xfrm>
            <a:off x="0" y="0"/>
            <a:ext cx="182520" cy="6857640"/>
          </a:xfrm>
          <a:prstGeom prst="rect">
            <a:avLst/>
          </a:prstGeom>
          <a:solidFill>
            <a:schemeClr val="tx2"/>
          </a:solidFill>
          <a:ln>
            <a:noFill/>
          </a:ln>
          <a:effectLst>
            <a:outerShdw blurRad="38160" dist="25560" dir="540000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7" name="PlaceHolder 1"/>
          <p:cNvSpPr>
            <a:spLocks noGrp="1"/>
          </p:cNvSpPr>
          <p:nvPr>
            <p:ph type="title"/>
          </p:nvPr>
        </p:nvSpPr>
        <p:spPr>
          <a:xfrm>
            <a:off x="2589120" y="2514600"/>
            <a:ext cx="8915040" cy="2262600"/>
          </a:xfrm>
          <a:prstGeom prst="rect">
            <a:avLst/>
          </a:prstGeom>
          <a:noFill/>
          <a:ln w="0">
            <a:noFill/>
          </a:ln>
        </p:spPr>
        <p:txBody>
          <a:bodyPr lIns="91440" tIns="45720" rIns="91440" bIns="45720" anchor="b">
            <a:normAutofit/>
          </a:bodyPr>
          <a:lstStyle/>
          <a:p>
            <a:pPr indent="0" defTabSz="457200">
              <a:lnSpc>
                <a:spcPct val="100000"/>
              </a:lnSpc>
              <a:buNone/>
            </a:pPr>
            <a:r>
              <a:rPr lang="de-DE" sz="5400" b="0" strike="noStrike" spc="-1">
                <a:solidFill>
                  <a:schemeClr val="dk1">
                    <a:lumMod val="85000"/>
                    <a:lumOff val="15000"/>
                  </a:schemeClr>
                </a:solidFill>
                <a:latin typeface="Century Gothic"/>
              </a:rPr>
              <a:t>Mastertitelformat bearbeiten</a:t>
            </a:r>
            <a:endParaRPr lang="en-US" sz="5400" b="0" strike="noStrike" spc="-1">
              <a:solidFill>
                <a:schemeClr val="dk1"/>
              </a:solidFill>
              <a:latin typeface="Century Gothic"/>
            </a:endParaRPr>
          </a:p>
        </p:txBody>
      </p:sp>
      <p:sp>
        <p:nvSpPr>
          <p:cNvPr id="28" name="Freeform 6"/>
          <p:cNvSpPr/>
          <p:nvPr/>
        </p:nvSpPr>
        <p:spPr>
          <a:xfrm>
            <a:off x="0" y="4323960"/>
            <a:ext cx="1744200" cy="778320"/>
          </a:xfrm>
          <a:custGeom>
            <a:avLst/>
            <a:gdLst>
              <a:gd name="textAreaLeft" fmla="*/ 0 w 1744200"/>
              <a:gd name="textAreaRight" fmla="*/ 1744560 w 1744200"/>
              <a:gd name="textAreaTop" fmla="*/ 0 h 778320"/>
              <a:gd name="textAreaBottom" fmla="*/ 778680 h 778320"/>
            </a:gdLst>
            <a:ahLst/>
            <a:cxnLst/>
            <a:rect l="textAreaLeft" t="textAreaTop" r="textAreaRight" b="textAreaBottom"/>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 name="PlaceHolder 2"/>
          <p:cNvSpPr>
            <a:spLocks noGrp="1"/>
          </p:cNvSpPr>
          <p:nvPr>
            <p:ph type="dt" idx="1"/>
          </p:nvPr>
        </p:nvSpPr>
        <p:spPr>
          <a:xfrm>
            <a:off x="10361520" y="6130440"/>
            <a:ext cx="1145880" cy="370080"/>
          </a:xfrm>
          <a:prstGeom prst="rect">
            <a:avLst/>
          </a:prstGeom>
          <a:noFill/>
          <a:ln w="0">
            <a:noFill/>
          </a:ln>
        </p:spPr>
        <p:txBody>
          <a:bodyPr lIns="91440" tIns="45720" rIns="91440" bIns="45720" anchor="ctr">
            <a:noAutofit/>
          </a:bodyPr>
          <a:lstStyle>
            <a:lvl1pPr indent="0" algn="r" defTabSz="457200">
              <a:lnSpc>
                <a:spcPct val="100000"/>
              </a:lnSpc>
              <a:buNone/>
              <a:defRPr lang="en-US" sz="900" b="0" strike="noStrike" spc="-1">
                <a:solidFill>
                  <a:schemeClr val="dk1">
                    <a:tint val="75000"/>
                  </a:schemeClr>
                </a:solidFill>
                <a:latin typeface="Century Gothic"/>
              </a:defRPr>
            </a:lvl1pPr>
          </a:lstStyle>
          <a:p>
            <a:pPr indent="0" algn="r" defTabSz="457200">
              <a:lnSpc>
                <a:spcPct val="100000"/>
              </a:lnSpc>
              <a:buNone/>
            </a:pPr>
            <a:r>
              <a:rPr lang="en-US" sz="900" b="0" strike="noStrike" spc="-1">
                <a:solidFill>
                  <a:schemeClr val="dk1">
                    <a:tint val="75000"/>
                  </a:schemeClr>
                </a:solidFill>
                <a:latin typeface="Century Gothic"/>
              </a:rPr>
              <a:t>&lt;Datum/Uhrzeit&gt;</a:t>
            </a:r>
            <a:endParaRPr lang="de-DE" sz="900" b="0" strike="noStrike" spc="-1">
              <a:solidFill>
                <a:srgbClr val="000000"/>
              </a:solidFill>
              <a:latin typeface="Times New Roman"/>
            </a:endParaRPr>
          </a:p>
        </p:txBody>
      </p:sp>
      <p:sp>
        <p:nvSpPr>
          <p:cNvPr id="30" name="PlaceHolder 3"/>
          <p:cNvSpPr>
            <a:spLocks noGrp="1"/>
          </p:cNvSpPr>
          <p:nvPr>
            <p:ph type="ftr" idx="2"/>
          </p:nvPr>
        </p:nvSpPr>
        <p:spPr>
          <a:xfrm>
            <a:off x="2589120" y="6135840"/>
            <a:ext cx="7619760" cy="36468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Times New Roman"/>
              </a:defRPr>
            </a:lvl1pPr>
          </a:lstStyle>
          <a:p>
            <a:pPr indent="0" algn="ctr">
              <a:buNone/>
            </a:pPr>
            <a:r>
              <a:rPr lang="de-DE" sz="1400" b="0" strike="noStrike" spc="-1">
                <a:solidFill>
                  <a:srgbClr val="000000"/>
                </a:solidFill>
                <a:latin typeface="Times New Roman"/>
              </a:rPr>
              <a:t>&lt;Fußzeile&gt;</a:t>
            </a:r>
          </a:p>
        </p:txBody>
      </p:sp>
      <p:sp>
        <p:nvSpPr>
          <p:cNvPr id="31" name="PlaceHolder 4"/>
          <p:cNvSpPr>
            <a:spLocks noGrp="1"/>
          </p:cNvSpPr>
          <p:nvPr>
            <p:ph type="sldNum" idx="3"/>
          </p:nvPr>
        </p:nvSpPr>
        <p:spPr>
          <a:xfrm>
            <a:off x="531720" y="787680"/>
            <a:ext cx="779400" cy="364680"/>
          </a:xfrm>
          <a:prstGeom prst="rect">
            <a:avLst/>
          </a:prstGeom>
          <a:noFill/>
          <a:ln w="0">
            <a:noFill/>
          </a:ln>
        </p:spPr>
        <p:txBody>
          <a:bodyPr lIns="91440" tIns="45720" rIns="91440" bIns="45720" anchor="ctr">
            <a:noAutofit/>
          </a:bodyPr>
          <a:lstStyle>
            <a:lvl1pPr indent="0" algn="r" defTabSz="457200">
              <a:lnSpc>
                <a:spcPct val="100000"/>
              </a:lnSpc>
              <a:buNone/>
              <a:defRPr lang="en-US" sz="2000" b="0" strike="noStrike" spc="-1">
                <a:solidFill>
                  <a:srgbClr val="FEFFFF"/>
                </a:solidFill>
                <a:latin typeface="Century Gothic"/>
              </a:defRPr>
            </a:lvl1pPr>
          </a:lstStyle>
          <a:p>
            <a:pPr indent="0" algn="r" defTabSz="457200">
              <a:lnSpc>
                <a:spcPct val="100000"/>
              </a:lnSpc>
              <a:buNone/>
            </a:pPr>
            <a:fld id="{7EC08917-23F2-4BB7-B212-E7DC2866867C}" type="slidenum">
              <a:rPr lang="en-US" sz="2000" b="0" strike="noStrike" spc="-1">
                <a:solidFill>
                  <a:srgbClr val="FEFFFF"/>
                </a:solidFill>
                <a:latin typeface="Century Gothic"/>
              </a:rPr>
              <a:t>‹Nr.›</a:t>
            </a:fld>
            <a:endParaRPr lang="de-DE" sz="2000" b="0" strike="noStrike" spc="-1">
              <a:solidFill>
                <a:srgbClr val="000000"/>
              </a:solidFill>
              <a:latin typeface="Times New Roman"/>
            </a:endParaRPr>
          </a:p>
        </p:txBody>
      </p:sp>
      <p:sp>
        <p:nvSpPr>
          <p:cNvPr id="3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chemeClr val="dk1">
                    <a:lumMod val="75000"/>
                    <a:lumOff val="25000"/>
                  </a:schemeClr>
                </a:solidFill>
                <a:latin typeface="Century Gothic"/>
              </a:rPr>
              <a:t>Format des Gliederungstextes durch Klicken bearbeiten</a:t>
            </a:r>
          </a:p>
          <a:p>
            <a:pPr marL="864000" lvl="1" indent="-324000">
              <a:spcBef>
                <a:spcPts val="1134"/>
              </a:spcBef>
              <a:buClr>
                <a:srgbClr val="000000"/>
              </a:buClr>
              <a:buSzPct val="75000"/>
              <a:buFont typeface="Symbol" charset="2"/>
              <a:buChar char=""/>
            </a:pPr>
            <a:r>
              <a:rPr lang="en-US" sz="1400" b="0" strike="noStrike" spc="-1">
                <a:solidFill>
                  <a:schemeClr val="dk1">
                    <a:lumMod val="75000"/>
                    <a:lumOff val="25000"/>
                  </a:schemeClr>
                </a:solidFill>
                <a:latin typeface="Century Gothic"/>
              </a:rPr>
              <a:t>Zweite Gliederungsebene</a:t>
            </a:r>
          </a:p>
          <a:p>
            <a:pPr marL="1296000" lvl="2" indent="-288000">
              <a:spcBef>
                <a:spcPts val="850"/>
              </a:spcBef>
              <a:buClr>
                <a:srgbClr val="000000"/>
              </a:buClr>
              <a:buSzPct val="45000"/>
              <a:buFont typeface="Wingdings" charset="2"/>
              <a:buChar char=""/>
            </a:pPr>
            <a:r>
              <a:rPr lang="en-US" sz="1200" b="0" strike="noStrike" spc="-1">
                <a:solidFill>
                  <a:schemeClr val="dk1">
                    <a:lumMod val="75000"/>
                    <a:lumOff val="25000"/>
                  </a:schemeClr>
                </a:solidFill>
                <a:latin typeface="Century Gothic"/>
              </a:rPr>
              <a:t>Dritte Gliederungsebene</a:t>
            </a:r>
          </a:p>
          <a:p>
            <a:pPr marL="1728000" lvl="3" indent="-216000">
              <a:spcBef>
                <a:spcPts val="567"/>
              </a:spcBef>
              <a:buClr>
                <a:srgbClr val="000000"/>
              </a:buClr>
              <a:buSzPct val="75000"/>
              <a:buFont typeface="Symbol" charset="2"/>
              <a:buChar char=""/>
            </a:pPr>
            <a:r>
              <a:rPr lang="en-US" sz="1200" b="0" strike="noStrike" spc="-1">
                <a:solidFill>
                  <a:schemeClr val="dk1">
                    <a:lumMod val="75000"/>
                    <a:lumOff val="25000"/>
                  </a:schemeClr>
                </a:solidFill>
                <a:latin typeface="Century Gothic"/>
              </a:rPr>
              <a:t>Vierte Gliederungsebene</a:t>
            </a:r>
          </a:p>
          <a:p>
            <a:pPr marL="2160000" lvl="4"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Century Gothic"/>
              </a:rPr>
              <a:t>Fünfte Gliederungsebene</a:t>
            </a:r>
          </a:p>
          <a:p>
            <a:pPr marL="2592000" lvl="5"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Century Gothic"/>
              </a:rPr>
              <a:t>Sechste Gliederungsebene</a:t>
            </a:r>
          </a:p>
          <a:p>
            <a:pPr marL="3024000" lvl="6"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Century Gothic"/>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E7E4C4"/>
            </a:gs>
          </a:gsLst>
          <a:path path="circle">
            <a:fillToRect l="25000" t="25000" r="75000" b="75000"/>
          </a:path>
        </a:gradFill>
        <a:effectLst/>
      </p:bgPr>
    </p:bg>
    <p:spTree>
      <p:nvGrpSpPr>
        <p:cNvPr id="1" name=""/>
        <p:cNvGrpSpPr/>
        <p:nvPr/>
      </p:nvGrpSpPr>
      <p:grpSpPr>
        <a:xfrm>
          <a:off x="0" y="0"/>
          <a:ext cx="0" cy="0"/>
          <a:chOff x="0" y="0"/>
          <a:chExt cx="0" cy="0"/>
        </a:xfrm>
      </p:grpSpPr>
      <p:grpSp>
        <p:nvGrpSpPr>
          <p:cNvPr id="273" name="Group 22"/>
          <p:cNvGrpSpPr/>
          <p:nvPr/>
        </p:nvGrpSpPr>
        <p:grpSpPr>
          <a:xfrm>
            <a:off x="0" y="228600"/>
            <a:ext cx="2851200" cy="6638400"/>
            <a:chOff x="0" y="228600"/>
            <a:chExt cx="2851200" cy="6638400"/>
          </a:xfrm>
        </p:grpSpPr>
        <p:sp>
          <p:nvSpPr>
            <p:cNvPr id="274" name="Freeform 11"/>
            <p:cNvSpPr/>
            <p:nvPr/>
          </p:nvSpPr>
          <p:spPr>
            <a:xfrm>
              <a:off x="0" y="2575080"/>
              <a:ext cx="100440" cy="625680"/>
            </a:xfrm>
            <a:custGeom>
              <a:avLst/>
              <a:gdLst>
                <a:gd name="textAreaLeft" fmla="*/ 0 w 100440"/>
                <a:gd name="textAreaRight" fmla="*/ 100800 w 100440"/>
                <a:gd name="textAreaTop" fmla="*/ 0 h 625680"/>
                <a:gd name="textAreaBottom" fmla="*/ 626040 h 625680"/>
              </a:gdLst>
              <a:ahLst/>
              <a:cxn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75" name="Freeform 12"/>
            <p:cNvSpPr/>
            <p:nvPr/>
          </p:nvSpPr>
          <p:spPr>
            <a:xfrm>
              <a:off x="128520" y="3156480"/>
              <a:ext cx="646200" cy="2322000"/>
            </a:xfrm>
            <a:custGeom>
              <a:avLst/>
              <a:gdLst>
                <a:gd name="textAreaLeft" fmla="*/ 0 w 646200"/>
                <a:gd name="textAreaRight" fmla="*/ 646560 w 646200"/>
                <a:gd name="textAreaTop" fmla="*/ 0 h 2322000"/>
                <a:gd name="textAreaBottom" fmla="*/ 2322360 h 2322000"/>
              </a:gdLst>
              <a:ahLst/>
              <a:cxn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76" name="Freeform 13"/>
            <p:cNvSpPr/>
            <p:nvPr/>
          </p:nvSpPr>
          <p:spPr>
            <a:xfrm>
              <a:off x="807120" y="5447160"/>
              <a:ext cx="609120" cy="1419840"/>
            </a:xfrm>
            <a:custGeom>
              <a:avLst/>
              <a:gdLst>
                <a:gd name="textAreaLeft" fmla="*/ 0 w 609120"/>
                <a:gd name="textAreaRight" fmla="*/ 609480 w 609120"/>
                <a:gd name="textAreaTop" fmla="*/ 0 h 1419840"/>
                <a:gd name="textAreaBottom" fmla="*/ 1420200 h 1419840"/>
              </a:gdLst>
              <a:ahLst/>
              <a:cxn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77" name="Freeform 14"/>
            <p:cNvSpPr/>
            <p:nvPr/>
          </p:nvSpPr>
          <p:spPr>
            <a:xfrm>
              <a:off x="959760" y="6503760"/>
              <a:ext cx="171000" cy="363240"/>
            </a:xfrm>
            <a:custGeom>
              <a:avLst/>
              <a:gdLst>
                <a:gd name="textAreaLeft" fmla="*/ 0 w 171000"/>
                <a:gd name="textAreaRight" fmla="*/ 171360 w 171000"/>
                <a:gd name="textAreaTop" fmla="*/ 0 h 363240"/>
                <a:gd name="textAreaBottom" fmla="*/ 363600 h 363240"/>
              </a:gdLst>
              <a:ahLst/>
              <a:cxn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78" name="Freeform 15"/>
            <p:cNvSpPr/>
            <p:nvPr/>
          </p:nvSpPr>
          <p:spPr>
            <a:xfrm>
              <a:off x="100800" y="3201120"/>
              <a:ext cx="821520" cy="3328200"/>
            </a:xfrm>
            <a:custGeom>
              <a:avLst/>
              <a:gdLst>
                <a:gd name="textAreaLeft" fmla="*/ 0 w 821520"/>
                <a:gd name="textAreaRight" fmla="*/ 821880 w 821520"/>
                <a:gd name="textAreaTop" fmla="*/ 0 h 3328200"/>
                <a:gd name="textAreaBottom" fmla="*/ 3328560 h 3328200"/>
              </a:gdLst>
              <a:ahLst/>
              <a:cxn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79" name="Freeform 16"/>
            <p:cNvSpPr/>
            <p:nvPr/>
          </p:nvSpPr>
          <p:spPr>
            <a:xfrm>
              <a:off x="22320" y="228600"/>
              <a:ext cx="105840" cy="2927520"/>
            </a:xfrm>
            <a:custGeom>
              <a:avLst/>
              <a:gdLst>
                <a:gd name="textAreaLeft" fmla="*/ 0 w 105840"/>
                <a:gd name="textAreaRight" fmla="*/ 106200 w 105840"/>
                <a:gd name="textAreaTop" fmla="*/ 0 h 2927520"/>
                <a:gd name="textAreaBottom" fmla="*/ 2927880 h 2927520"/>
              </a:gdLst>
              <a:ahLst/>
              <a:cxn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80" name="Freeform 17"/>
            <p:cNvSpPr/>
            <p:nvPr/>
          </p:nvSpPr>
          <p:spPr>
            <a:xfrm>
              <a:off x="78120" y="2944080"/>
              <a:ext cx="77760" cy="493560"/>
            </a:xfrm>
            <a:custGeom>
              <a:avLst/>
              <a:gdLst>
                <a:gd name="textAreaLeft" fmla="*/ 0 w 77760"/>
                <a:gd name="textAreaRight" fmla="*/ 78120 w 77760"/>
                <a:gd name="textAreaTop" fmla="*/ 0 h 493560"/>
                <a:gd name="textAreaBottom" fmla="*/ 493920 h 493560"/>
              </a:gdLst>
              <a:ahLst/>
              <a:cxn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81" name="Freeform 18"/>
            <p:cNvSpPr/>
            <p:nvPr/>
          </p:nvSpPr>
          <p:spPr>
            <a:xfrm>
              <a:off x="769680" y="5478840"/>
              <a:ext cx="189720" cy="1024560"/>
            </a:xfrm>
            <a:custGeom>
              <a:avLst/>
              <a:gdLst>
                <a:gd name="textAreaLeft" fmla="*/ 0 w 189720"/>
                <a:gd name="textAreaRight" fmla="*/ 190080 w 189720"/>
                <a:gd name="textAreaTop" fmla="*/ 0 h 1024560"/>
                <a:gd name="textAreaBottom" fmla="*/ 1024920 h 1024560"/>
              </a:gdLst>
              <a:ahLst/>
              <a:cxn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82" name="Freeform 19"/>
            <p:cNvSpPr/>
            <p:nvPr/>
          </p:nvSpPr>
          <p:spPr>
            <a:xfrm>
              <a:off x="775440" y="1398960"/>
              <a:ext cx="2075760" cy="4047840"/>
            </a:xfrm>
            <a:custGeom>
              <a:avLst/>
              <a:gdLst>
                <a:gd name="textAreaLeft" fmla="*/ 0 w 2075760"/>
                <a:gd name="textAreaRight" fmla="*/ 2076120 w 2075760"/>
                <a:gd name="textAreaTop" fmla="*/ 0 h 4047840"/>
                <a:gd name="textAreaBottom" fmla="*/ 4048200 h 4047840"/>
              </a:gdLst>
              <a:ahLst/>
              <a:cxn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83" name="Freeform 20"/>
            <p:cNvSpPr/>
            <p:nvPr/>
          </p:nvSpPr>
          <p:spPr>
            <a:xfrm>
              <a:off x="922680" y="6530040"/>
              <a:ext cx="161640" cy="336960"/>
            </a:xfrm>
            <a:custGeom>
              <a:avLst/>
              <a:gdLst>
                <a:gd name="textAreaLeft" fmla="*/ 0 w 161640"/>
                <a:gd name="textAreaRight" fmla="*/ 162000 w 161640"/>
                <a:gd name="textAreaTop" fmla="*/ 0 h 336960"/>
                <a:gd name="textAreaBottom" fmla="*/ 337320 h 336960"/>
              </a:gdLst>
              <a:ahLst/>
              <a:cxn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84" name="Freeform 21"/>
            <p:cNvSpPr/>
            <p:nvPr/>
          </p:nvSpPr>
          <p:spPr>
            <a:xfrm>
              <a:off x="769680" y="5359320"/>
              <a:ext cx="37080" cy="221400"/>
            </a:xfrm>
            <a:custGeom>
              <a:avLst/>
              <a:gdLst>
                <a:gd name="textAreaLeft" fmla="*/ 0 w 37080"/>
                <a:gd name="textAreaRight" fmla="*/ 37440 w 37080"/>
                <a:gd name="textAreaTop" fmla="*/ 0 h 221400"/>
                <a:gd name="textAreaBottom" fmla="*/ 221760 h 221400"/>
              </a:gdLst>
              <a:ahLst/>
              <a:cxn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85" name="Freeform 22"/>
            <p:cNvSpPr/>
            <p:nvPr/>
          </p:nvSpPr>
          <p:spPr>
            <a:xfrm>
              <a:off x="849960" y="6244560"/>
              <a:ext cx="238320" cy="622080"/>
            </a:xfrm>
            <a:custGeom>
              <a:avLst/>
              <a:gdLst>
                <a:gd name="textAreaLeft" fmla="*/ 0 w 238320"/>
                <a:gd name="textAreaRight" fmla="*/ 238680 w 238320"/>
                <a:gd name="textAreaTop" fmla="*/ 0 h 622080"/>
                <a:gd name="textAreaBottom" fmla="*/ 622440 h 622080"/>
              </a:gdLst>
              <a:ahLst/>
              <a:cxn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grpSp>
      <p:grpSp>
        <p:nvGrpSpPr>
          <p:cNvPr id="286" name="Group 9"/>
          <p:cNvGrpSpPr/>
          <p:nvPr/>
        </p:nvGrpSpPr>
        <p:grpSpPr>
          <a:xfrm>
            <a:off x="27360" y="0"/>
            <a:ext cx="2356200" cy="6852960"/>
            <a:chOff x="27360" y="0"/>
            <a:chExt cx="2356200" cy="6852960"/>
          </a:xfrm>
        </p:grpSpPr>
        <p:sp>
          <p:nvSpPr>
            <p:cNvPr id="287" name="Freeform 27"/>
            <p:cNvSpPr/>
            <p:nvPr/>
          </p:nvSpPr>
          <p:spPr>
            <a:xfrm>
              <a:off x="27360" y="0"/>
              <a:ext cx="493920" cy="4400640"/>
            </a:xfrm>
            <a:custGeom>
              <a:avLst/>
              <a:gdLst>
                <a:gd name="textAreaLeft" fmla="*/ 0 w 493920"/>
                <a:gd name="textAreaRight" fmla="*/ 494280 w 493920"/>
                <a:gd name="textAreaTop" fmla="*/ 0 h 4400640"/>
                <a:gd name="textAreaBottom" fmla="*/ 4401000 h 4400640"/>
              </a:gdLst>
              <a:ahLst/>
              <a:cxn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88" name="Freeform 28"/>
            <p:cNvSpPr/>
            <p:nvPr/>
          </p:nvSpPr>
          <p:spPr>
            <a:xfrm>
              <a:off x="550440" y="4316400"/>
              <a:ext cx="423000" cy="1580400"/>
            </a:xfrm>
            <a:custGeom>
              <a:avLst/>
              <a:gdLst>
                <a:gd name="textAreaLeft" fmla="*/ 0 w 423000"/>
                <a:gd name="textAreaRight" fmla="*/ 423360 w 423000"/>
                <a:gd name="textAreaTop" fmla="*/ 0 h 1580400"/>
                <a:gd name="textAreaBottom" fmla="*/ 1580760 h 1580400"/>
              </a:gdLst>
              <a:ahLst/>
              <a:cxn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89" name="Freeform 29"/>
            <p:cNvSpPr/>
            <p:nvPr/>
          </p:nvSpPr>
          <p:spPr>
            <a:xfrm>
              <a:off x="1006200" y="5862600"/>
              <a:ext cx="430560" cy="990360"/>
            </a:xfrm>
            <a:custGeom>
              <a:avLst/>
              <a:gdLst>
                <a:gd name="textAreaLeft" fmla="*/ 0 w 430560"/>
                <a:gd name="textAreaRight" fmla="*/ 430920 w 430560"/>
                <a:gd name="textAreaTop" fmla="*/ 0 h 990360"/>
                <a:gd name="textAreaBottom" fmla="*/ 990720 h 990360"/>
              </a:gdLst>
              <a:ahLst/>
              <a:cxn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0" name="Freeform 30"/>
            <p:cNvSpPr/>
            <p:nvPr/>
          </p:nvSpPr>
          <p:spPr>
            <a:xfrm>
              <a:off x="521640" y="4364280"/>
              <a:ext cx="551520" cy="2235600"/>
            </a:xfrm>
            <a:custGeom>
              <a:avLst/>
              <a:gdLst>
                <a:gd name="textAreaLeft" fmla="*/ 0 w 551520"/>
                <a:gd name="textAreaRight" fmla="*/ 551880 w 551520"/>
                <a:gd name="textAreaTop" fmla="*/ 0 h 2235600"/>
                <a:gd name="textAreaBottom" fmla="*/ 2235960 h 2235600"/>
              </a:gdLst>
              <a:ahLst/>
              <a:cxn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1" name="Freeform 31"/>
            <p:cNvSpPr/>
            <p:nvPr/>
          </p:nvSpPr>
          <p:spPr>
            <a:xfrm>
              <a:off x="468000" y="1289160"/>
              <a:ext cx="173880" cy="3026880"/>
            </a:xfrm>
            <a:custGeom>
              <a:avLst/>
              <a:gdLst>
                <a:gd name="textAreaLeft" fmla="*/ 0 w 173880"/>
                <a:gd name="textAreaRight" fmla="*/ 174240 w 173880"/>
                <a:gd name="textAreaTop" fmla="*/ 0 h 3026880"/>
                <a:gd name="textAreaBottom" fmla="*/ 3027240 h 3026880"/>
              </a:gdLst>
              <a:ahLst/>
              <a:cxn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2" name="Freeform 32"/>
            <p:cNvSpPr/>
            <p:nvPr/>
          </p:nvSpPr>
          <p:spPr>
            <a:xfrm>
              <a:off x="1111680" y="6571440"/>
              <a:ext cx="133920" cy="281160"/>
            </a:xfrm>
            <a:custGeom>
              <a:avLst/>
              <a:gdLst>
                <a:gd name="textAreaLeft" fmla="*/ 0 w 133920"/>
                <a:gd name="textAreaRight" fmla="*/ 134280 w 133920"/>
                <a:gd name="textAreaTop" fmla="*/ 0 h 281160"/>
                <a:gd name="textAreaBottom" fmla="*/ 281520 h 281160"/>
              </a:gdLst>
              <a:ahLst/>
              <a:cxn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3" name="Freeform 33"/>
            <p:cNvSpPr/>
            <p:nvPr/>
          </p:nvSpPr>
          <p:spPr>
            <a:xfrm>
              <a:off x="502560" y="4107600"/>
              <a:ext cx="82080" cy="511200"/>
            </a:xfrm>
            <a:custGeom>
              <a:avLst/>
              <a:gdLst>
                <a:gd name="textAreaLeft" fmla="*/ 0 w 82080"/>
                <a:gd name="textAreaRight" fmla="*/ 82440 w 82080"/>
                <a:gd name="textAreaTop" fmla="*/ 0 h 511200"/>
                <a:gd name="textAreaBottom" fmla="*/ 511560 h 511200"/>
              </a:gdLst>
              <a:ahLst/>
              <a:cxn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4" name="Freeform 34"/>
            <p:cNvSpPr/>
            <p:nvPr/>
          </p:nvSpPr>
          <p:spPr>
            <a:xfrm>
              <a:off x="973800" y="3145680"/>
              <a:ext cx="1409760" cy="2716560"/>
            </a:xfrm>
            <a:custGeom>
              <a:avLst/>
              <a:gdLst>
                <a:gd name="textAreaLeft" fmla="*/ 0 w 1409760"/>
                <a:gd name="textAreaRight" fmla="*/ 1410120 w 1409760"/>
                <a:gd name="textAreaTop" fmla="*/ 0 h 2716560"/>
                <a:gd name="textAreaBottom" fmla="*/ 2716920 h 2716560"/>
              </a:gdLst>
              <a:ahLst/>
              <a:cxn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5" name="Freeform 35"/>
            <p:cNvSpPr/>
            <p:nvPr/>
          </p:nvSpPr>
          <p:spPr>
            <a:xfrm>
              <a:off x="1073520" y="6600240"/>
              <a:ext cx="120240" cy="252720"/>
            </a:xfrm>
            <a:custGeom>
              <a:avLst/>
              <a:gdLst>
                <a:gd name="textAreaLeft" fmla="*/ 0 w 120240"/>
                <a:gd name="textAreaRight" fmla="*/ 120600 w 120240"/>
                <a:gd name="textAreaTop" fmla="*/ 0 h 252720"/>
                <a:gd name="textAreaBottom" fmla="*/ 253080 h 252720"/>
              </a:gdLst>
              <a:ahLst/>
              <a:cxn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6" name="Freeform 36"/>
            <p:cNvSpPr/>
            <p:nvPr/>
          </p:nvSpPr>
          <p:spPr>
            <a:xfrm>
              <a:off x="973800" y="5897160"/>
              <a:ext cx="137520" cy="673920"/>
            </a:xfrm>
            <a:custGeom>
              <a:avLst/>
              <a:gdLst>
                <a:gd name="textAreaLeft" fmla="*/ 0 w 137520"/>
                <a:gd name="textAreaRight" fmla="*/ 137880 w 137520"/>
                <a:gd name="textAreaTop" fmla="*/ 0 h 673920"/>
                <a:gd name="textAreaBottom" fmla="*/ 674280 h 673920"/>
              </a:gdLst>
              <a:ahLst/>
              <a:cxn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7" name="Freeform 37"/>
            <p:cNvSpPr/>
            <p:nvPr/>
          </p:nvSpPr>
          <p:spPr>
            <a:xfrm>
              <a:off x="973800" y="5772600"/>
              <a:ext cx="37800" cy="227520"/>
            </a:xfrm>
            <a:custGeom>
              <a:avLst/>
              <a:gdLst>
                <a:gd name="textAreaLeft" fmla="*/ 0 w 37800"/>
                <a:gd name="textAreaRight" fmla="*/ 38160 w 37800"/>
                <a:gd name="textAreaTop" fmla="*/ 0 h 227520"/>
                <a:gd name="textAreaBottom" fmla="*/ 227880 h 227520"/>
              </a:gdLst>
              <a:ahLst/>
              <a:cxn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298" name="Freeform 38"/>
            <p:cNvSpPr/>
            <p:nvPr/>
          </p:nvSpPr>
          <p:spPr>
            <a:xfrm>
              <a:off x="1006200" y="6322680"/>
              <a:ext cx="210240" cy="530280"/>
            </a:xfrm>
            <a:custGeom>
              <a:avLst/>
              <a:gdLst>
                <a:gd name="textAreaLeft" fmla="*/ 0 w 210240"/>
                <a:gd name="textAreaRight" fmla="*/ 210600 w 210240"/>
                <a:gd name="textAreaTop" fmla="*/ 0 h 530280"/>
                <a:gd name="textAreaBottom" fmla="*/ 530640 h 530280"/>
              </a:gdLst>
              <a:ahLst/>
              <a:cxn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grpSp>
      <p:sp>
        <p:nvSpPr>
          <p:cNvPr id="299" name="Rectangle 6"/>
          <p:cNvSpPr/>
          <p:nvPr/>
        </p:nvSpPr>
        <p:spPr>
          <a:xfrm>
            <a:off x="0" y="0"/>
            <a:ext cx="182520" cy="6857640"/>
          </a:xfrm>
          <a:prstGeom prst="rect">
            <a:avLst/>
          </a:prstGeom>
          <a:solidFill>
            <a:schemeClr val="tx2"/>
          </a:solidFill>
          <a:ln>
            <a:noFill/>
          </a:ln>
          <a:effectLst>
            <a:outerShdw blurRad="38160" dist="25560" dir="540000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00"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Autofit/>
          </a:bodyPr>
          <a:lstStyle/>
          <a:p>
            <a:pPr indent="0" defTabSz="457200">
              <a:lnSpc>
                <a:spcPct val="100000"/>
              </a:lnSpc>
              <a:buNone/>
            </a:pPr>
            <a:r>
              <a:rPr lang="de-DE" sz="3600" b="0" strike="noStrike" spc="-1">
                <a:solidFill>
                  <a:schemeClr val="dk1">
                    <a:lumMod val="85000"/>
                    <a:lumOff val="15000"/>
                  </a:schemeClr>
                </a:solidFill>
                <a:latin typeface="Century Gothic"/>
              </a:rPr>
              <a:t>Mastertitelformat bearbeiten</a:t>
            </a:r>
            <a:endParaRPr lang="en-US" sz="3600" b="0" strike="noStrike" spc="-1">
              <a:solidFill>
                <a:schemeClr val="dk1"/>
              </a:solidFill>
              <a:latin typeface="Century Gothic"/>
            </a:endParaRPr>
          </a:p>
        </p:txBody>
      </p:sp>
      <p:sp>
        <p:nvSpPr>
          <p:cNvPr id="301" name="PlaceHolder 2"/>
          <p:cNvSpPr>
            <a:spLocks noGrp="1"/>
          </p:cNvSpPr>
          <p:nvPr>
            <p:ph type="body"/>
          </p:nvPr>
        </p:nvSpPr>
        <p:spPr>
          <a:xfrm>
            <a:off x="2589120" y="2133720"/>
            <a:ext cx="8915040" cy="377712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E78712"/>
              </a:buClr>
              <a:buFont typeface="Wingdings 3" charset="2"/>
              <a:buChar char=""/>
            </a:pPr>
            <a:r>
              <a:rPr lang="de-DE" sz="1800" b="0" strike="noStrike" spc="-1">
                <a:solidFill>
                  <a:schemeClr val="dk1">
                    <a:lumMod val="75000"/>
                    <a:lumOff val="25000"/>
                  </a:schemeClr>
                </a:solidFill>
                <a:latin typeface="Century Gothic"/>
              </a:rPr>
              <a:t>Mastertextformat bearbeiten</a:t>
            </a:r>
            <a:endParaRPr lang="en-US" sz="18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Zweite Ebene</a:t>
            </a:r>
            <a:endParaRPr lang="en-US" sz="1600" b="0" strike="noStrike" spc="-1">
              <a:solidFill>
                <a:schemeClr val="dk1">
                  <a:lumMod val="75000"/>
                  <a:lumOff val="25000"/>
                </a:schemeClr>
              </a:solidFill>
              <a:latin typeface="Century Gothic"/>
            </a:endParaRPr>
          </a:p>
          <a:p>
            <a:pPr marL="1143000" lvl="2" indent="-228600" defTabSz="457200">
              <a:lnSpc>
                <a:spcPct val="100000"/>
              </a:lnSpc>
              <a:spcBef>
                <a:spcPts val="1001"/>
              </a:spcBef>
              <a:buClr>
                <a:srgbClr val="E78712"/>
              </a:buClr>
              <a:buFont typeface="Wingdings 3" charset="2"/>
              <a:buChar char=""/>
            </a:pPr>
            <a:r>
              <a:rPr lang="de-DE" sz="1400" b="0" strike="noStrike" spc="-1">
                <a:solidFill>
                  <a:schemeClr val="dk1">
                    <a:lumMod val="75000"/>
                    <a:lumOff val="25000"/>
                  </a:schemeClr>
                </a:solidFill>
                <a:latin typeface="Century Gothic"/>
              </a:rPr>
              <a:t>Dritte Ebene</a:t>
            </a:r>
            <a:endParaRPr lang="en-US" sz="1400" b="0" strike="noStrike" spc="-1">
              <a:solidFill>
                <a:schemeClr val="dk1">
                  <a:lumMod val="75000"/>
                  <a:lumOff val="25000"/>
                </a:schemeClr>
              </a:solidFill>
              <a:latin typeface="Century Gothic"/>
            </a:endParaRPr>
          </a:p>
          <a:p>
            <a:pPr marL="1600200" lvl="3" indent="-228600" defTabSz="457200">
              <a:lnSpc>
                <a:spcPct val="100000"/>
              </a:lnSpc>
              <a:spcBef>
                <a:spcPts val="1001"/>
              </a:spcBef>
              <a:buClr>
                <a:srgbClr val="E78712"/>
              </a:buClr>
              <a:buFont typeface="Wingdings 3" charset="2"/>
              <a:buChar char=""/>
            </a:pPr>
            <a:r>
              <a:rPr lang="de-DE" sz="1200" b="0" strike="noStrike" spc="-1">
                <a:solidFill>
                  <a:schemeClr val="dk1">
                    <a:lumMod val="75000"/>
                    <a:lumOff val="25000"/>
                  </a:schemeClr>
                </a:solidFill>
                <a:latin typeface="Century Gothic"/>
              </a:rPr>
              <a:t>Vierte Ebene</a:t>
            </a:r>
            <a:endParaRPr lang="en-US" sz="1200" b="0" strike="noStrike" spc="-1">
              <a:solidFill>
                <a:schemeClr val="dk1">
                  <a:lumMod val="75000"/>
                  <a:lumOff val="25000"/>
                </a:schemeClr>
              </a:solidFill>
              <a:latin typeface="Century Gothic"/>
            </a:endParaRPr>
          </a:p>
          <a:p>
            <a:pPr marL="2057400" lvl="4" indent="-228600" defTabSz="457200">
              <a:lnSpc>
                <a:spcPct val="100000"/>
              </a:lnSpc>
              <a:spcBef>
                <a:spcPts val="1001"/>
              </a:spcBef>
              <a:buClr>
                <a:srgbClr val="E78712"/>
              </a:buClr>
              <a:buFont typeface="Wingdings 3" charset="2"/>
              <a:buChar char=""/>
            </a:pPr>
            <a:r>
              <a:rPr lang="de-DE" sz="1200" b="0" strike="noStrike" spc="-1">
                <a:solidFill>
                  <a:schemeClr val="dk1">
                    <a:lumMod val="75000"/>
                    <a:lumOff val="25000"/>
                  </a:schemeClr>
                </a:solidFill>
                <a:latin typeface="Century Gothic"/>
              </a:rPr>
              <a:t>Fünfte Ebene</a:t>
            </a:r>
            <a:endParaRPr lang="en-US" sz="1200" b="0" strike="noStrike" spc="-1">
              <a:solidFill>
                <a:schemeClr val="dk1">
                  <a:lumMod val="75000"/>
                  <a:lumOff val="25000"/>
                </a:schemeClr>
              </a:solidFill>
              <a:latin typeface="Century Gothic"/>
            </a:endParaRPr>
          </a:p>
        </p:txBody>
      </p:sp>
      <p:sp>
        <p:nvSpPr>
          <p:cNvPr id="302" name="PlaceHolder 3"/>
          <p:cNvSpPr>
            <a:spLocks noGrp="1"/>
          </p:cNvSpPr>
          <p:nvPr>
            <p:ph type="dt" idx="25"/>
          </p:nvPr>
        </p:nvSpPr>
        <p:spPr>
          <a:xfrm>
            <a:off x="10361520" y="6130440"/>
            <a:ext cx="1145880" cy="370080"/>
          </a:xfrm>
          <a:prstGeom prst="rect">
            <a:avLst/>
          </a:prstGeom>
          <a:noFill/>
          <a:ln w="0">
            <a:noFill/>
          </a:ln>
        </p:spPr>
        <p:txBody>
          <a:bodyPr lIns="91440" tIns="45720" rIns="91440" bIns="45720" anchor="ctr">
            <a:noAutofit/>
          </a:bodyPr>
          <a:lstStyle>
            <a:lvl1pPr indent="0" algn="r" defTabSz="457200">
              <a:lnSpc>
                <a:spcPct val="100000"/>
              </a:lnSpc>
              <a:buNone/>
              <a:defRPr lang="en-US" sz="900" b="0" strike="noStrike" spc="-1">
                <a:solidFill>
                  <a:schemeClr val="dk1">
                    <a:tint val="75000"/>
                  </a:schemeClr>
                </a:solidFill>
                <a:latin typeface="Century Gothic"/>
              </a:defRPr>
            </a:lvl1pPr>
          </a:lstStyle>
          <a:p>
            <a:pPr indent="0" algn="r" defTabSz="457200">
              <a:lnSpc>
                <a:spcPct val="100000"/>
              </a:lnSpc>
              <a:buNone/>
            </a:pPr>
            <a:r>
              <a:rPr lang="en-US" sz="900" b="0" strike="noStrike" spc="-1">
                <a:solidFill>
                  <a:schemeClr val="dk1">
                    <a:tint val="75000"/>
                  </a:schemeClr>
                </a:solidFill>
                <a:latin typeface="Century Gothic"/>
              </a:rPr>
              <a:t>&lt;Datum/Uhrzeit&gt;</a:t>
            </a:r>
            <a:endParaRPr lang="de-DE" sz="900" b="0" strike="noStrike" spc="-1">
              <a:solidFill>
                <a:srgbClr val="000000"/>
              </a:solidFill>
              <a:latin typeface="Times New Roman"/>
            </a:endParaRPr>
          </a:p>
        </p:txBody>
      </p:sp>
      <p:sp>
        <p:nvSpPr>
          <p:cNvPr id="303" name="PlaceHolder 4"/>
          <p:cNvSpPr>
            <a:spLocks noGrp="1"/>
          </p:cNvSpPr>
          <p:nvPr>
            <p:ph type="ftr" idx="26"/>
          </p:nvPr>
        </p:nvSpPr>
        <p:spPr>
          <a:xfrm>
            <a:off x="2589120" y="6135840"/>
            <a:ext cx="7619760" cy="36468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Times New Roman"/>
              </a:defRPr>
            </a:lvl1pPr>
          </a:lstStyle>
          <a:p>
            <a:pPr indent="0" algn="ctr">
              <a:buNone/>
            </a:pPr>
            <a:r>
              <a:rPr lang="de-DE" sz="1400" b="0" strike="noStrike" spc="-1">
                <a:solidFill>
                  <a:srgbClr val="000000"/>
                </a:solidFill>
                <a:latin typeface="Times New Roman"/>
              </a:rPr>
              <a:t>&lt;Fußzeile&gt;</a:t>
            </a:r>
          </a:p>
        </p:txBody>
      </p:sp>
      <p:sp>
        <p:nvSpPr>
          <p:cNvPr id="304" name="Freeform 11"/>
          <p:cNvSpPr/>
          <p:nvPr/>
        </p:nvSpPr>
        <p:spPr>
          <a:xfrm flipV="1">
            <a:off x="-3960" y="713880"/>
            <a:ext cx="1588320" cy="506880"/>
          </a:xfrm>
          <a:custGeom>
            <a:avLst/>
            <a:gdLst>
              <a:gd name="textAreaLeft" fmla="*/ 0 w 1588320"/>
              <a:gd name="textAreaRight" fmla="*/ 1588680 w 1588320"/>
              <a:gd name="textAreaTop" fmla="*/ 360 h 506880"/>
              <a:gd name="textAreaBottom" fmla="*/ 507600 h 506880"/>
            </a:gdLst>
            <a:ahLst/>
            <a:cxn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05" name="PlaceHolder 5"/>
          <p:cNvSpPr>
            <a:spLocks noGrp="1"/>
          </p:cNvSpPr>
          <p:nvPr>
            <p:ph type="sldNum" idx="27"/>
          </p:nvPr>
        </p:nvSpPr>
        <p:spPr>
          <a:xfrm>
            <a:off x="531720" y="787680"/>
            <a:ext cx="779400" cy="364680"/>
          </a:xfrm>
          <a:prstGeom prst="rect">
            <a:avLst/>
          </a:prstGeom>
          <a:noFill/>
          <a:ln w="0">
            <a:noFill/>
          </a:ln>
        </p:spPr>
        <p:txBody>
          <a:bodyPr lIns="91440" tIns="45720" rIns="91440" bIns="45720" anchor="ctr">
            <a:noAutofit/>
          </a:bodyPr>
          <a:lstStyle>
            <a:lvl1pPr indent="0" algn="r" defTabSz="457200">
              <a:lnSpc>
                <a:spcPct val="100000"/>
              </a:lnSpc>
              <a:buNone/>
              <a:defRPr lang="en-US" sz="2000" b="0" strike="noStrike" spc="-1">
                <a:solidFill>
                  <a:srgbClr val="FEFFFF"/>
                </a:solidFill>
                <a:latin typeface="Century Gothic"/>
              </a:defRPr>
            </a:lvl1pPr>
          </a:lstStyle>
          <a:p>
            <a:pPr indent="0" algn="r" defTabSz="457200">
              <a:lnSpc>
                <a:spcPct val="100000"/>
              </a:lnSpc>
              <a:buNone/>
            </a:pPr>
            <a:fld id="{A064C179-2379-4887-86CA-670DFD58B7DD}" type="slidenum">
              <a:rPr lang="en-US" sz="2000" b="0" strike="noStrike" spc="-1">
                <a:solidFill>
                  <a:srgbClr val="FEFFFF"/>
                </a:solidFill>
                <a:latin typeface="Century Gothic"/>
              </a:rPr>
              <a:t>‹Nr.›</a:t>
            </a:fld>
            <a:endParaRPr lang="de-DE" sz="2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E7E4C4"/>
            </a:gs>
          </a:gsLst>
          <a:path path="circle">
            <a:fillToRect l="25000" t="25000" r="75000" b="75000"/>
          </a:path>
        </a:gradFill>
        <a:effectLst/>
      </p:bgPr>
    </p:bg>
    <p:spTree>
      <p:nvGrpSpPr>
        <p:cNvPr id="1" name=""/>
        <p:cNvGrpSpPr/>
        <p:nvPr/>
      </p:nvGrpSpPr>
      <p:grpSpPr>
        <a:xfrm>
          <a:off x="0" y="0"/>
          <a:ext cx="0" cy="0"/>
          <a:chOff x="0" y="0"/>
          <a:chExt cx="0" cy="0"/>
        </a:xfrm>
      </p:grpSpPr>
      <p:grpSp>
        <p:nvGrpSpPr>
          <p:cNvPr id="341" name="Group 22"/>
          <p:cNvGrpSpPr/>
          <p:nvPr/>
        </p:nvGrpSpPr>
        <p:grpSpPr>
          <a:xfrm>
            <a:off x="0" y="228600"/>
            <a:ext cx="2851200" cy="6638400"/>
            <a:chOff x="0" y="228600"/>
            <a:chExt cx="2851200" cy="6638400"/>
          </a:xfrm>
        </p:grpSpPr>
        <p:sp>
          <p:nvSpPr>
            <p:cNvPr id="342" name="Freeform 11"/>
            <p:cNvSpPr/>
            <p:nvPr/>
          </p:nvSpPr>
          <p:spPr>
            <a:xfrm>
              <a:off x="0" y="2575080"/>
              <a:ext cx="100440" cy="625680"/>
            </a:xfrm>
            <a:custGeom>
              <a:avLst/>
              <a:gdLst>
                <a:gd name="textAreaLeft" fmla="*/ 0 w 100440"/>
                <a:gd name="textAreaRight" fmla="*/ 100800 w 100440"/>
                <a:gd name="textAreaTop" fmla="*/ 0 h 625680"/>
                <a:gd name="textAreaBottom" fmla="*/ 626040 h 625680"/>
              </a:gdLst>
              <a:ahLst/>
              <a:cxn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43" name="Freeform 12"/>
            <p:cNvSpPr/>
            <p:nvPr/>
          </p:nvSpPr>
          <p:spPr>
            <a:xfrm>
              <a:off x="128520" y="3156480"/>
              <a:ext cx="646200" cy="2322000"/>
            </a:xfrm>
            <a:custGeom>
              <a:avLst/>
              <a:gdLst>
                <a:gd name="textAreaLeft" fmla="*/ 0 w 646200"/>
                <a:gd name="textAreaRight" fmla="*/ 646560 w 646200"/>
                <a:gd name="textAreaTop" fmla="*/ 0 h 2322000"/>
                <a:gd name="textAreaBottom" fmla="*/ 2322360 h 2322000"/>
              </a:gdLst>
              <a:ahLst/>
              <a:cxn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44" name="Freeform 13"/>
            <p:cNvSpPr/>
            <p:nvPr/>
          </p:nvSpPr>
          <p:spPr>
            <a:xfrm>
              <a:off x="807120" y="5447160"/>
              <a:ext cx="609120" cy="1419840"/>
            </a:xfrm>
            <a:custGeom>
              <a:avLst/>
              <a:gdLst>
                <a:gd name="textAreaLeft" fmla="*/ 0 w 609120"/>
                <a:gd name="textAreaRight" fmla="*/ 609480 w 609120"/>
                <a:gd name="textAreaTop" fmla="*/ 0 h 1419840"/>
                <a:gd name="textAreaBottom" fmla="*/ 1420200 h 1419840"/>
              </a:gdLst>
              <a:ahLst/>
              <a:cxn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45" name="Freeform 14"/>
            <p:cNvSpPr/>
            <p:nvPr/>
          </p:nvSpPr>
          <p:spPr>
            <a:xfrm>
              <a:off x="959760" y="6503760"/>
              <a:ext cx="171000" cy="363240"/>
            </a:xfrm>
            <a:custGeom>
              <a:avLst/>
              <a:gdLst>
                <a:gd name="textAreaLeft" fmla="*/ 0 w 171000"/>
                <a:gd name="textAreaRight" fmla="*/ 171360 w 171000"/>
                <a:gd name="textAreaTop" fmla="*/ 0 h 363240"/>
                <a:gd name="textAreaBottom" fmla="*/ 363600 h 363240"/>
              </a:gdLst>
              <a:ahLst/>
              <a:cxn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46" name="Freeform 15"/>
            <p:cNvSpPr/>
            <p:nvPr/>
          </p:nvSpPr>
          <p:spPr>
            <a:xfrm>
              <a:off x="100800" y="3201120"/>
              <a:ext cx="821520" cy="3328200"/>
            </a:xfrm>
            <a:custGeom>
              <a:avLst/>
              <a:gdLst>
                <a:gd name="textAreaLeft" fmla="*/ 0 w 821520"/>
                <a:gd name="textAreaRight" fmla="*/ 821880 w 821520"/>
                <a:gd name="textAreaTop" fmla="*/ 0 h 3328200"/>
                <a:gd name="textAreaBottom" fmla="*/ 3328560 h 3328200"/>
              </a:gdLst>
              <a:ahLst/>
              <a:cxn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47" name="Freeform 16"/>
            <p:cNvSpPr/>
            <p:nvPr/>
          </p:nvSpPr>
          <p:spPr>
            <a:xfrm>
              <a:off x="22320" y="228600"/>
              <a:ext cx="105840" cy="2927520"/>
            </a:xfrm>
            <a:custGeom>
              <a:avLst/>
              <a:gdLst>
                <a:gd name="textAreaLeft" fmla="*/ 0 w 105840"/>
                <a:gd name="textAreaRight" fmla="*/ 106200 w 105840"/>
                <a:gd name="textAreaTop" fmla="*/ 0 h 2927520"/>
                <a:gd name="textAreaBottom" fmla="*/ 2927880 h 2927520"/>
              </a:gdLst>
              <a:ahLst/>
              <a:cxn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48" name="Freeform 17"/>
            <p:cNvSpPr/>
            <p:nvPr/>
          </p:nvSpPr>
          <p:spPr>
            <a:xfrm>
              <a:off x="78120" y="2944080"/>
              <a:ext cx="77760" cy="493560"/>
            </a:xfrm>
            <a:custGeom>
              <a:avLst/>
              <a:gdLst>
                <a:gd name="textAreaLeft" fmla="*/ 0 w 77760"/>
                <a:gd name="textAreaRight" fmla="*/ 78120 w 77760"/>
                <a:gd name="textAreaTop" fmla="*/ 0 h 493560"/>
                <a:gd name="textAreaBottom" fmla="*/ 493920 h 493560"/>
              </a:gdLst>
              <a:ahLst/>
              <a:cxn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49" name="Freeform 18"/>
            <p:cNvSpPr/>
            <p:nvPr/>
          </p:nvSpPr>
          <p:spPr>
            <a:xfrm>
              <a:off x="769680" y="5478840"/>
              <a:ext cx="189720" cy="1024560"/>
            </a:xfrm>
            <a:custGeom>
              <a:avLst/>
              <a:gdLst>
                <a:gd name="textAreaLeft" fmla="*/ 0 w 189720"/>
                <a:gd name="textAreaRight" fmla="*/ 190080 w 189720"/>
                <a:gd name="textAreaTop" fmla="*/ 0 h 1024560"/>
                <a:gd name="textAreaBottom" fmla="*/ 1024920 h 1024560"/>
              </a:gdLst>
              <a:ahLst/>
              <a:cxn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50" name="Freeform 19"/>
            <p:cNvSpPr/>
            <p:nvPr/>
          </p:nvSpPr>
          <p:spPr>
            <a:xfrm>
              <a:off x="775440" y="1398960"/>
              <a:ext cx="2075760" cy="4047840"/>
            </a:xfrm>
            <a:custGeom>
              <a:avLst/>
              <a:gdLst>
                <a:gd name="textAreaLeft" fmla="*/ 0 w 2075760"/>
                <a:gd name="textAreaRight" fmla="*/ 2076120 w 2075760"/>
                <a:gd name="textAreaTop" fmla="*/ 0 h 4047840"/>
                <a:gd name="textAreaBottom" fmla="*/ 4048200 h 4047840"/>
              </a:gdLst>
              <a:ahLst/>
              <a:cxn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51" name="Freeform 20"/>
            <p:cNvSpPr/>
            <p:nvPr/>
          </p:nvSpPr>
          <p:spPr>
            <a:xfrm>
              <a:off x="922680" y="6530040"/>
              <a:ext cx="161640" cy="336960"/>
            </a:xfrm>
            <a:custGeom>
              <a:avLst/>
              <a:gdLst>
                <a:gd name="textAreaLeft" fmla="*/ 0 w 161640"/>
                <a:gd name="textAreaRight" fmla="*/ 162000 w 161640"/>
                <a:gd name="textAreaTop" fmla="*/ 0 h 336960"/>
                <a:gd name="textAreaBottom" fmla="*/ 337320 h 336960"/>
              </a:gdLst>
              <a:ahLst/>
              <a:cxn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52" name="Freeform 21"/>
            <p:cNvSpPr/>
            <p:nvPr/>
          </p:nvSpPr>
          <p:spPr>
            <a:xfrm>
              <a:off x="769680" y="5359320"/>
              <a:ext cx="37080" cy="221400"/>
            </a:xfrm>
            <a:custGeom>
              <a:avLst/>
              <a:gdLst>
                <a:gd name="textAreaLeft" fmla="*/ 0 w 37080"/>
                <a:gd name="textAreaRight" fmla="*/ 37440 w 37080"/>
                <a:gd name="textAreaTop" fmla="*/ 0 h 221400"/>
                <a:gd name="textAreaBottom" fmla="*/ 221760 h 221400"/>
              </a:gdLst>
              <a:ahLst/>
              <a:cxn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53" name="Freeform 22"/>
            <p:cNvSpPr/>
            <p:nvPr/>
          </p:nvSpPr>
          <p:spPr>
            <a:xfrm>
              <a:off x="849960" y="6244560"/>
              <a:ext cx="238320" cy="622080"/>
            </a:xfrm>
            <a:custGeom>
              <a:avLst/>
              <a:gdLst>
                <a:gd name="textAreaLeft" fmla="*/ 0 w 238320"/>
                <a:gd name="textAreaRight" fmla="*/ 238680 w 238320"/>
                <a:gd name="textAreaTop" fmla="*/ 0 h 622080"/>
                <a:gd name="textAreaBottom" fmla="*/ 622440 h 622080"/>
              </a:gdLst>
              <a:ahLst/>
              <a:cxn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grpSp>
      <p:grpSp>
        <p:nvGrpSpPr>
          <p:cNvPr id="354" name="Group 9"/>
          <p:cNvGrpSpPr/>
          <p:nvPr/>
        </p:nvGrpSpPr>
        <p:grpSpPr>
          <a:xfrm>
            <a:off x="27360" y="0"/>
            <a:ext cx="2356200" cy="6852960"/>
            <a:chOff x="27360" y="0"/>
            <a:chExt cx="2356200" cy="6852960"/>
          </a:xfrm>
        </p:grpSpPr>
        <p:sp>
          <p:nvSpPr>
            <p:cNvPr id="355" name="Freeform 27"/>
            <p:cNvSpPr/>
            <p:nvPr/>
          </p:nvSpPr>
          <p:spPr>
            <a:xfrm>
              <a:off x="27360" y="0"/>
              <a:ext cx="493920" cy="4400640"/>
            </a:xfrm>
            <a:custGeom>
              <a:avLst/>
              <a:gdLst>
                <a:gd name="textAreaLeft" fmla="*/ 0 w 493920"/>
                <a:gd name="textAreaRight" fmla="*/ 494280 w 493920"/>
                <a:gd name="textAreaTop" fmla="*/ 0 h 4400640"/>
                <a:gd name="textAreaBottom" fmla="*/ 4401000 h 4400640"/>
              </a:gdLst>
              <a:ahLst/>
              <a:cxn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56" name="Freeform 28"/>
            <p:cNvSpPr/>
            <p:nvPr/>
          </p:nvSpPr>
          <p:spPr>
            <a:xfrm>
              <a:off x="550440" y="4316400"/>
              <a:ext cx="423000" cy="1580400"/>
            </a:xfrm>
            <a:custGeom>
              <a:avLst/>
              <a:gdLst>
                <a:gd name="textAreaLeft" fmla="*/ 0 w 423000"/>
                <a:gd name="textAreaRight" fmla="*/ 423360 w 423000"/>
                <a:gd name="textAreaTop" fmla="*/ 0 h 1580400"/>
                <a:gd name="textAreaBottom" fmla="*/ 1580760 h 1580400"/>
              </a:gdLst>
              <a:ahLst/>
              <a:cxn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57" name="Freeform 29"/>
            <p:cNvSpPr/>
            <p:nvPr/>
          </p:nvSpPr>
          <p:spPr>
            <a:xfrm>
              <a:off x="1006200" y="5862600"/>
              <a:ext cx="430560" cy="990360"/>
            </a:xfrm>
            <a:custGeom>
              <a:avLst/>
              <a:gdLst>
                <a:gd name="textAreaLeft" fmla="*/ 0 w 430560"/>
                <a:gd name="textAreaRight" fmla="*/ 430920 w 430560"/>
                <a:gd name="textAreaTop" fmla="*/ 0 h 990360"/>
                <a:gd name="textAreaBottom" fmla="*/ 990720 h 990360"/>
              </a:gdLst>
              <a:ahLst/>
              <a:cxn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58" name="Freeform 30"/>
            <p:cNvSpPr/>
            <p:nvPr/>
          </p:nvSpPr>
          <p:spPr>
            <a:xfrm>
              <a:off x="521640" y="4364280"/>
              <a:ext cx="551520" cy="2235600"/>
            </a:xfrm>
            <a:custGeom>
              <a:avLst/>
              <a:gdLst>
                <a:gd name="textAreaLeft" fmla="*/ 0 w 551520"/>
                <a:gd name="textAreaRight" fmla="*/ 551880 w 551520"/>
                <a:gd name="textAreaTop" fmla="*/ 0 h 2235600"/>
                <a:gd name="textAreaBottom" fmla="*/ 2235960 h 2235600"/>
              </a:gdLst>
              <a:ahLst/>
              <a:cxn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59" name="Freeform 31"/>
            <p:cNvSpPr/>
            <p:nvPr/>
          </p:nvSpPr>
          <p:spPr>
            <a:xfrm>
              <a:off x="468000" y="1289160"/>
              <a:ext cx="173880" cy="3026880"/>
            </a:xfrm>
            <a:custGeom>
              <a:avLst/>
              <a:gdLst>
                <a:gd name="textAreaLeft" fmla="*/ 0 w 173880"/>
                <a:gd name="textAreaRight" fmla="*/ 174240 w 173880"/>
                <a:gd name="textAreaTop" fmla="*/ 0 h 3026880"/>
                <a:gd name="textAreaBottom" fmla="*/ 3027240 h 3026880"/>
              </a:gdLst>
              <a:ahLst/>
              <a:cxn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60" name="Freeform 32"/>
            <p:cNvSpPr/>
            <p:nvPr/>
          </p:nvSpPr>
          <p:spPr>
            <a:xfrm>
              <a:off x="1111680" y="6571440"/>
              <a:ext cx="133920" cy="281160"/>
            </a:xfrm>
            <a:custGeom>
              <a:avLst/>
              <a:gdLst>
                <a:gd name="textAreaLeft" fmla="*/ 0 w 133920"/>
                <a:gd name="textAreaRight" fmla="*/ 134280 w 133920"/>
                <a:gd name="textAreaTop" fmla="*/ 0 h 281160"/>
                <a:gd name="textAreaBottom" fmla="*/ 281520 h 281160"/>
              </a:gdLst>
              <a:ahLst/>
              <a:cxn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61" name="Freeform 33"/>
            <p:cNvSpPr/>
            <p:nvPr/>
          </p:nvSpPr>
          <p:spPr>
            <a:xfrm>
              <a:off x="502560" y="4107600"/>
              <a:ext cx="82080" cy="511200"/>
            </a:xfrm>
            <a:custGeom>
              <a:avLst/>
              <a:gdLst>
                <a:gd name="textAreaLeft" fmla="*/ 0 w 82080"/>
                <a:gd name="textAreaRight" fmla="*/ 82440 w 82080"/>
                <a:gd name="textAreaTop" fmla="*/ 0 h 511200"/>
                <a:gd name="textAreaBottom" fmla="*/ 511560 h 511200"/>
              </a:gdLst>
              <a:ahLst/>
              <a:cxn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62" name="Freeform 34"/>
            <p:cNvSpPr/>
            <p:nvPr/>
          </p:nvSpPr>
          <p:spPr>
            <a:xfrm>
              <a:off x="973800" y="3145680"/>
              <a:ext cx="1409760" cy="2716560"/>
            </a:xfrm>
            <a:custGeom>
              <a:avLst/>
              <a:gdLst>
                <a:gd name="textAreaLeft" fmla="*/ 0 w 1409760"/>
                <a:gd name="textAreaRight" fmla="*/ 1410120 w 1409760"/>
                <a:gd name="textAreaTop" fmla="*/ 0 h 2716560"/>
                <a:gd name="textAreaBottom" fmla="*/ 2716920 h 2716560"/>
              </a:gdLst>
              <a:ahLst/>
              <a:cxn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63" name="Freeform 35"/>
            <p:cNvSpPr/>
            <p:nvPr/>
          </p:nvSpPr>
          <p:spPr>
            <a:xfrm>
              <a:off x="1073520" y="6600240"/>
              <a:ext cx="120240" cy="252720"/>
            </a:xfrm>
            <a:custGeom>
              <a:avLst/>
              <a:gdLst>
                <a:gd name="textAreaLeft" fmla="*/ 0 w 120240"/>
                <a:gd name="textAreaRight" fmla="*/ 120600 w 120240"/>
                <a:gd name="textAreaTop" fmla="*/ 0 h 252720"/>
                <a:gd name="textAreaBottom" fmla="*/ 253080 h 252720"/>
              </a:gdLst>
              <a:ahLst/>
              <a:cxn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64" name="Freeform 36"/>
            <p:cNvSpPr/>
            <p:nvPr/>
          </p:nvSpPr>
          <p:spPr>
            <a:xfrm>
              <a:off x="973800" y="5897160"/>
              <a:ext cx="137520" cy="673920"/>
            </a:xfrm>
            <a:custGeom>
              <a:avLst/>
              <a:gdLst>
                <a:gd name="textAreaLeft" fmla="*/ 0 w 137520"/>
                <a:gd name="textAreaRight" fmla="*/ 137880 w 137520"/>
                <a:gd name="textAreaTop" fmla="*/ 0 h 673920"/>
                <a:gd name="textAreaBottom" fmla="*/ 674280 h 673920"/>
              </a:gdLst>
              <a:ahLst/>
              <a:cxn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65" name="Freeform 37"/>
            <p:cNvSpPr/>
            <p:nvPr/>
          </p:nvSpPr>
          <p:spPr>
            <a:xfrm>
              <a:off x="973800" y="5772600"/>
              <a:ext cx="37800" cy="227520"/>
            </a:xfrm>
            <a:custGeom>
              <a:avLst/>
              <a:gdLst>
                <a:gd name="textAreaLeft" fmla="*/ 0 w 37800"/>
                <a:gd name="textAreaRight" fmla="*/ 38160 w 37800"/>
                <a:gd name="textAreaTop" fmla="*/ 0 h 227520"/>
                <a:gd name="textAreaBottom" fmla="*/ 227880 h 227520"/>
              </a:gdLst>
              <a:ahLst/>
              <a:cxn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66" name="Freeform 38"/>
            <p:cNvSpPr/>
            <p:nvPr/>
          </p:nvSpPr>
          <p:spPr>
            <a:xfrm>
              <a:off x="1006200" y="6322680"/>
              <a:ext cx="210240" cy="530280"/>
            </a:xfrm>
            <a:custGeom>
              <a:avLst/>
              <a:gdLst>
                <a:gd name="textAreaLeft" fmla="*/ 0 w 210240"/>
                <a:gd name="textAreaRight" fmla="*/ 210600 w 210240"/>
                <a:gd name="textAreaTop" fmla="*/ 0 h 530280"/>
                <a:gd name="textAreaBottom" fmla="*/ 530640 h 530280"/>
              </a:gdLst>
              <a:ahLst/>
              <a:cxn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grpSp>
      <p:sp>
        <p:nvSpPr>
          <p:cNvPr id="367" name="Rectangle 6"/>
          <p:cNvSpPr/>
          <p:nvPr/>
        </p:nvSpPr>
        <p:spPr>
          <a:xfrm>
            <a:off x="0" y="0"/>
            <a:ext cx="182520" cy="6857640"/>
          </a:xfrm>
          <a:prstGeom prst="rect">
            <a:avLst/>
          </a:prstGeom>
          <a:solidFill>
            <a:schemeClr val="tx2"/>
          </a:solidFill>
          <a:ln>
            <a:noFill/>
          </a:ln>
          <a:effectLst>
            <a:outerShdw blurRad="38160" dist="25560" dir="540000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68"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Autofit/>
          </a:bodyPr>
          <a:lstStyle/>
          <a:p>
            <a:pPr indent="0" defTabSz="457200">
              <a:lnSpc>
                <a:spcPct val="100000"/>
              </a:lnSpc>
              <a:buNone/>
            </a:pPr>
            <a:r>
              <a:rPr lang="de-DE" sz="3600" b="0" strike="noStrike" spc="-1">
                <a:solidFill>
                  <a:schemeClr val="dk1">
                    <a:lumMod val="85000"/>
                    <a:lumOff val="15000"/>
                  </a:schemeClr>
                </a:solidFill>
                <a:latin typeface="Century Gothic"/>
              </a:rPr>
              <a:t>Mastertitelformat bearbeiten</a:t>
            </a:r>
            <a:endParaRPr lang="en-US" sz="3600" b="0" strike="noStrike" spc="-1">
              <a:solidFill>
                <a:schemeClr val="dk1"/>
              </a:solidFill>
              <a:latin typeface="Century Gothic"/>
            </a:endParaRPr>
          </a:p>
        </p:txBody>
      </p:sp>
      <p:sp>
        <p:nvSpPr>
          <p:cNvPr id="369" name="PlaceHolder 2"/>
          <p:cNvSpPr>
            <a:spLocks noGrp="1"/>
          </p:cNvSpPr>
          <p:nvPr>
            <p:ph type="body"/>
          </p:nvPr>
        </p:nvSpPr>
        <p:spPr>
          <a:xfrm>
            <a:off x="2589120" y="2133720"/>
            <a:ext cx="4313520" cy="377712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E78712"/>
              </a:buClr>
              <a:buFont typeface="Wingdings 3" charset="2"/>
              <a:buChar char=""/>
            </a:pPr>
            <a:r>
              <a:rPr lang="de-DE" sz="1800" b="0" strike="noStrike" spc="-1">
                <a:solidFill>
                  <a:schemeClr val="dk1">
                    <a:lumMod val="75000"/>
                    <a:lumOff val="25000"/>
                  </a:schemeClr>
                </a:solidFill>
                <a:latin typeface="Century Gothic"/>
              </a:rPr>
              <a:t>Mastertextformat bearbeiten</a:t>
            </a:r>
            <a:endParaRPr lang="en-US" sz="18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Zweite Ebene</a:t>
            </a:r>
            <a:endParaRPr lang="en-US" sz="1600" b="0" strike="noStrike" spc="-1">
              <a:solidFill>
                <a:schemeClr val="dk1">
                  <a:lumMod val="75000"/>
                  <a:lumOff val="25000"/>
                </a:schemeClr>
              </a:solidFill>
              <a:latin typeface="Century Gothic"/>
            </a:endParaRPr>
          </a:p>
          <a:p>
            <a:pPr marL="1143000" lvl="2" indent="-228600" defTabSz="457200">
              <a:lnSpc>
                <a:spcPct val="100000"/>
              </a:lnSpc>
              <a:spcBef>
                <a:spcPts val="1001"/>
              </a:spcBef>
              <a:buClr>
                <a:srgbClr val="E78712"/>
              </a:buClr>
              <a:buFont typeface="Wingdings 3" charset="2"/>
              <a:buChar char=""/>
            </a:pPr>
            <a:r>
              <a:rPr lang="de-DE" sz="1400" b="0" strike="noStrike" spc="-1">
                <a:solidFill>
                  <a:schemeClr val="dk1">
                    <a:lumMod val="75000"/>
                    <a:lumOff val="25000"/>
                  </a:schemeClr>
                </a:solidFill>
                <a:latin typeface="Century Gothic"/>
              </a:rPr>
              <a:t>Dritte Ebene</a:t>
            </a:r>
            <a:endParaRPr lang="en-US" sz="1400" b="0" strike="noStrike" spc="-1">
              <a:solidFill>
                <a:schemeClr val="dk1">
                  <a:lumMod val="75000"/>
                  <a:lumOff val="25000"/>
                </a:schemeClr>
              </a:solidFill>
              <a:latin typeface="Century Gothic"/>
            </a:endParaRPr>
          </a:p>
          <a:p>
            <a:pPr marL="1600200" lvl="3" indent="-228600" defTabSz="457200">
              <a:lnSpc>
                <a:spcPct val="100000"/>
              </a:lnSpc>
              <a:spcBef>
                <a:spcPts val="1001"/>
              </a:spcBef>
              <a:buClr>
                <a:srgbClr val="E78712"/>
              </a:buClr>
              <a:buFont typeface="Wingdings 3" charset="2"/>
              <a:buChar char=""/>
            </a:pPr>
            <a:r>
              <a:rPr lang="de-DE" sz="1200" b="0" strike="noStrike" spc="-1">
                <a:solidFill>
                  <a:schemeClr val="dk1">
                    <a:lumMod val="75000"/>
                    <a:lumOff val="25000"/>
                  </a:schemeClr>
                </a:solidFill>
                <a:latin typeface="Century Gothic"/>
              </a:rPr>
              <a:t>Vierte Ebene</a:t>
            </a:r>
            <a:endParaRPr lang="en-US" sz="1200" b="0" strike="noStrike" spc="-1">
              <a:solidFill>
                <a:schemeClr val="dk1">
                  <a:lumMod val="75000"/>
                  <a:lumOff val="25000"/>
                </a:schemeClr>
              </a:solidFill>
              <a:latin typeface="Century Gothic"/>
            </a:endParaRPr>
          </a:p>
          <a:p>
            <a:pPr marL="2057400" lvl="4" indent="-228600" defTabSz="457200">
              <a:lnSpc>
                <a:spcPct val="100000"/>
              </a:lnSpc>
              <a:spcBef>
                <a:spcPts val="1001"/>
              </a:spcBef>
              <a:buClr>
                <a:srgbClr val="E78712"/>
              </a:buClr>
              <a:buFont typeface="Wingdings 3" charset="2"/>
              <a:buChar char=""/>
            </a:pPr>
            <a:r>
              <a:rPr lang="de-DE" sz="1200" b="0" strike="noStrike" spc="-1">
                <a:solidFill>
                  <a:schemeClr val="dk1">
                    <a:lumMod val="75000"/>
                    <a:lumOff val="25000"/>
                  </a:schemeClr>
                </a:solidFill>
                <a:latin typeface="Century Gothic"/>
              </a:rPr>
              <a:t>Fünfte Ebene</a:t>
            </a:r>
            <a:endParaRPr lang="en-US" sz="1200" b="0" strike="noStrike" spc="-1">
              <a:solidFill>
                <a:schemeClr val="dk1">
                  <a:lumMod val="75000"/>
                  <a:lumOff val="25000"/>
                </a:schemeClr>
              </a:solidFill>
              <a:latin typeface="Century Gothic"/>
            </a:endParaRPr>
          </a:p>
        </p:txBody>
      </p:sp>
      <p:sp>
        <p:nvSpPr>
          <p:cNvPr id="370" name="PlaceHolder 3"/>
          <p:cNvSpPr>
            <a:spLocks noGrp="1"/>
          </p:cNvSpPr>
          <p:nvPr>
            <p:ph type="body"/>
          </p:nvPr>
        </p:nvSpPr>
        <p:spPr>
          <a:xfrm>
            <a:off x="7190640" y="2126160"/>
            <a:ext cx="4313520" cy="377712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E78712"/>
              </a:buClr>
              <a:buFont typeface="Wingdings 3" charset="2"/>
              <a:buChar char=""/>
            </a:pPr>
            <a:r>
              <a:rPr lang="de-DE" sz="1800" b="0" strike="noStrike" spc="-1">
                <a:solidFill>
                  <a:schemeClr val="dk1">
                    <a:lumMod val="75000"/>
                    <a:lumOff val="25000"/>
                  </a:schemeClr>
                </a:solidFill>
                <a:latin typeface="Century Gothic"/>
              </a:rPr>
              <a:t>Mastertextformat bearbeiten</a:t>
            </a:r>
            <a:endParaRPr lang="en-US" sz="18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Zweite Ebene</a:t>
            </a:r>
            <a:endParaRPr lang="en-US" sz="1600" b="0" strike="noStrike" spc="-1">
              <a:solidFill>
                <a:schemeClr val="dk1">
                  <a:lumMod val="75000"/>
                  <a:lumOff val="25000"/>
                </a:schemeClr>
              </a:solidFill>
              <a:latin typeface="Century Gothic"/>
            </a:endParaRPr>
          </a:p>
          <a:p>
            <a:pPr marL="1143000" lvl="2" indent="-228600" defTabSz="457200">
              <a:lnSpc>
                <a:spcPct val="100000"/>
              </a:lnSpc>
              <a:spcBef>
                <a:spcPts val="1001"/>
              </a:spcBef>
              <a:buClr>
                <a:srgbClr val="E78712"/>
              </a:buClr>
              <a:buFont typeface="Wingdings 3" charset="2"/>
              <a:buChar char=""/>
            </a:pPr>
            <a:r>
              <a:rPr lang="de-DE" sz="1400" b="0" strike="noStrike" spc="-1">
                <a:solidFill>
                  <a:schemeClr val="dk1">
                    <a:lumMod val="75000"/>
                    <a:lumOff val="25000"/>
                  </a:schemeClr>
                </a:solidFill>
                <a:latin typeface="Century Gothic"/>
              </a:rPr>
              <a:t>Dritte Ebene</a:t>
            </a:r>
            <a:endParaRPr lang="en-US" sz="1400" b="0" strike="noStrike" spc="-1">
              <a:solidFill>
                <a:schemeClr val="dk1">
                  <a:lumMod val="75000"/>
                  <a:lumOff val="25000"/>
                </a:schemeClr>
              </a:solidFill>
              <a:latin typeface="Century Gothic"/>
            </a:endParaRPr>
          </a:p>
          <a:p>
            <a:pPr marL="1600200" lvl="3" indent="-228600" defTabSz="457200">
              <a:lnSpc>
                <a:spcPct val="100000"/>
              </a:lnSpc>
              <a:spcBef>
                <a:spcPts val="1001"/>
              </a:spcBef>
              <a:buClr>
                <a:srgbClr val="E78712"/>
              </a:buClr>
              <a:buFont typeface="Wingdings 3" charset="2"/>
              <a:buChar char=""/>
            </a:pPr>
            <a:r>
              <a:rPr lang="de-DE" sz="1200" b="0" strike="noStrike" spc="-1">
                <a:solidFill>
                  <a:schemeClr val="dk1">
                    <a:lumMod val="75000"/>
                    <a:lumOff val="25000"/>
                  </a:schemeClr>
                </a:solidFill>
                <a:latin typeface="Century Gothic"/>
              </a:rPr>
              <a:t>Vierte Ebene</a:t>
            </a:r>
            <a:endParaRPr lang="en-US" sz="1200" b="0" strike="noStrike" spc="-1">
              <a:solidFill>
                <a:schemeClr val="dk1">
                  <a:lumMod val="75000"/>
                  <a:lumOff val="25000"/>
                </a:schemeClr>
              </a:solidFill>
              <a:latin typeface="Century Gothic"/>
            </a:endParaRPr>
          </a:p>
          <a:p>
            <a:pPr marL="2057400" lvl="4" indent="-228600" defTabSz="457200">
              <a:lnSpc>
                <a:spcPct val="100000"/>
              </a:lnSpc>
              <a:spcBef>
                <a:spcPts val="1001"/>
              </a:spcBef>
              <a:buClr>
                <a:srgbClr val="E78712"/>
              </a:buClr>
              <a:buFont typeface="Wingdings 3" charset="2"/>
              <a:buChar char=""/>
            </a:pPr>
            <a:r>
              <a:rPr lang="de-DE" sz="1200" b="0" strike="noStrike" spc="-1">
                <a:solidFill>
                  <a:schemeClr val="dk1">
                    <a:lumMod val="75000"/>
                    <a:lumOff val="25000"/>
                  </a:schemeClr>
                </a:solidFill>
                <a:latin typeface="Century Gothic"/>
              </a:rPr>
              <a:t>Fünfte Ebene</a:t>
            </a:r>
            <a:endParaRPr lang="en-US" sz="1200" b="0" strike="noStrike" spc="-1">
              <a:solidFill>
                <a:schemeClr val="dk1">
                  <a:lumMod val="75000"/>
                  <a:lumOff val="25000"/>
                </a:schemeClr>
              </a:solidFill>
              <a:latin typeface="Century Gothic"/>
            </a:endParaRPr>
          </a:p>
        </p:txBody>
      </p:sp>
      <p:sp>
        <p:nvSpPr>
          <p:cNvPr id="371" name="PlaceHolder 4"/>
          <p:cNvSpPr>
            <a:spLocks noGrp="1"/>
          </p:cNvSpPr>
          <p:nvPr>
            <p:ph type="dt" idx="31"/>
          </p:nvPr>
        </p:nvSpPr>
        <p:spPr>
          <a:xfrm>
            <a:off x="10361520" y="6130440"/>
            <a:ext cx="1145880" cy="370080"/>
          </a:xfrm>
          <a:prstGeom prst="rect">
            <a:avLst/>
          </a:prstGeom>
          <a:noFill/>
          <a:ln w="0">
            <a:noFill/>
          </a:ln>
        </p:spPr>
        <p:txBody>
          <a:bodyPr lIns="91440" tIns="45720" rIns="91440" bIns="45720" anchor="ctr">
            <a:noAutofit/>
          </a:bodyPr>
          <a:lstStyle>
            <a:lvl1pPr indent="0" algn="r" defTabSz="457200">
              <a:lnSpc>
                <a:spcPct val="100000"/>
              </a:lnSpc>
              <a:buNone/>
              <a:defRPr lang="en-US" sz="900" b="0" strike="noStrike" spc="-1">
                <a:solidFill>
                  <a:schemeClr val="dk1">
                    <a:tint val="75000"/>
                  </a:schemeClr>
                </a:solidFill>
                <a:latin typeface="Century Gothic"/>
              </a:defRPr>
            </a:lvl1pPr>
          </a:lstStyle>
          <a:p>
            <a:pPr indent="0" algn="r" defTabSz="457200">
              <a:lnSpc>
                <a:spcPct val="100000"/>
              </a:lnSpc>
              <a:buNone/>
            </a:pPr>
            <a:r>
              <a:rPr lang="en-US" sz="900" b="0" strike="noStrike" spc="-1">
                <a:solidFill>
                  <a:schemeClr val="dk1">
                    <a:tint val="75000"/>
                  </a:schemeClr>
                </a:solidFill>
                <a:latin typeface="Century Gothic"/>
              </a:rPr>
              <a:t>&lt;Datum/Uhrzeit&gt;</a:t>
            </a:r>
            <a:endParaRPr lang="de-DE" sz="900" b="0" strike="noStrike" spc="-1">
              <a:solidFill>
                <a:srgbClr val="000000"/>
              </a:solidFill>
              <a:latin typeface="Times New Roman"/>
            </a:endParaRPr>
          </a:p>
        </p:txBody>
      </p:sp>
      <p:sp>
        <p:nvSpPr>
          <p:cNvPr id="372" name="PlaceHolder 5"/>
          <p:cNvSpPr>
            <a:spLocks noGrp="1"/>
          </p:cNvSpPr>
          <p:nvPr>
            <p:ph type="ftr" idx="32"/>
          </p:nvPr>
        </p:nvSpPr>
        <p:spPr>
          <a:xfrm>
            <a:off x="2589120" y="6135840"/>
            <a:ext cx="7619760" cy="36468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Times New Roman"/>
              </a:defRPr>
            </a:lvl1pPr>
          </a:lstStyle>
          <a:p>
            <a:pPr indent="0" algn="ctr">
              <a:buNone/>
            </a:pPr>
            <a:r>
              <a:rPr lang="de-DE" sz="1400" b="0" strike="noStrike" spc="-1">
                <a:solidFill>
                  <a:srgbClr val="000000"/>
                </a:solidFill>
                <a:latin typeface="Times New Roman"/>
              </a:rPr>
              <a:t>&lt;Fußzeile&gt;</a:t>
            </a:r>
          </a:p>
        </p:txBody>
      </p:sp>
      <p:sp>
        <p:nvSpPr>
          <p:cNvPr id="373" name="Freeform 11"/>
          <p:cNvSpPr/>
          <p:nvPr/>
        </p:nvSpPr>
        <p:spPr>
          <a:xfrm flipV="1">
            <a:off x="-3960" y="713880"/>
            <a:ext cx="1588320" cy="506880"/>
          </a:xfrm>
          <a:custGeom>
            <a:avLst/>
            <a:gdLst>
              <a:gd name="textAreaLeft" fmla="*/ 0 w 1588320"/>
              <a:gd name="textAreaRight" fmla="*/ 1588680 w 1588320"/>
              <a:gd name="textAreaTop" fmla="*/ 360 h 506880"/>
              <a:gd name="textAreaBottom" fmla="*/ 507600 h 506880"/>
            </a:gdLst>
            <a:ahLst/>
            <a:cxn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FFFFFF"/>
              </a:solidFill>
              <a:latin typeface="Arial"/>
            </a:endParaRPr>
          </a:p>
        </p:txBody>
      </p:sp>
      <p:sp>
        <p:nvSpPr>
          <p:cNvPr id="374" name="PlaceHolder 6"/>
          <p:cNvSpPr>
            <a:spLocks noGrp="1"/>
          </p:cNvSpPr>
          <p:nvPr>
            <p:ph type="sldNum" idx="33"/>
          </p:nvPr>
        </p:nvSpPr>
        <p:spPr>
          <a:xfrm>
            <a:off x="531720" y="787680"/>
            <a:ext cx="779400" cy="364680"/>
          </a:xfrm>
          <a:prstGeom prst="rect">
            <a:avLst/>
          </a:prstGeom>
          <a:noFill/>
          <a:ln w="0">
            <a:noFill/>
          </a:ln>
        </p:spPr>
        <p:txBody>
          <a:bodyPr lIns="91440" tIns="45720" rIns="91440" bIns="45720" anchor="ctr">
            <a:noAutofit/>
          </a:bodyPr>
          <a:lstStyle>
            <a:lvl1pPr indent="0" algn="r" defTabSz="457200">
              <a:lnSpc>
                <a:spcPct val="100000"/>
              </a:lnSpc>
              <a:buNone/>
              <a:defRPr lang="en-US" sz="2000" b="0" strike="noStrike" spc="-1">
                <a:solidFill>
                  <a:srgbClr val="FEFFFF"/>
                </a:solidFill>
                <a:latin typeface="Century Gothic"/>
              </a:defRPr>
            </a:lvl1pPr>
          </a:lstStyle>
          <a:p>
            <a:pPr indent="0" algn="r" defTabSz="457200">
              <a:lnSpc>
                <a:spcPct val="100000"/>
              </a:lnSpc>
              <a:buNone/>
            </a:pPr>
            <a:fld id="{17999DCA-9E1D-4396-AF9B-D389EE53E7E6}" type="slidenum">
              <a:rPr lang="en-US" sz="2000" b="0" strike="noStrike" spc="-1">
                <a:solidFill>
                  <a:srgbClr val="FEFFFF"/>
                </a:solidFill>
                <a:latin typeface="Century Gothic"/>
              </a:rPr>
              <a:t>‹Nr.›</a:t>
            </a:fld>
            <a:endParaRPr lang="de-DE" sz="20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bne-fachstelle.de/sites/default/files/2023-06/BNE-Praxishandbuch_WEB.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PlaceHolder 1"/>
          <p:cNvSpPr>
            <a:spLocks noGrp="1"/>
          </p:cNvSpPr>
          <p:nvPr>
            <p:ph type="title"/>
          </p:nvPr>
        </p:nvSpPr>
        <p:spPr>
          <a:xfrm>
            <a:off x="2589120" y="2514600"/>
            <a:ext cx="8915040" cy="2262600"/>
          </a:xfrm>
          <a:prstGeom prst="rect">
            <a:avLst/>
          </a:prstGeom>
          <a:noFill/>
          <a:ln w="0">
            <a:noFill/>
          </a:ln>
        </p:spPr>
        <p:txBody>
          <a:bodyPr lIns="91440" tIns="45720" rIns="91440" bIns="45720" anchor="b">
            <a:normAutofit/>
          </a:bodyPr>
          <a:lstStyle/>
          <a:p>
            <a:pPr indent="0" defTabSz="457200">
              <a:lnSpc>
                <a:spcPct val="100000"/>
              </a:lnSpc>
              <a:buNone/>
            </a:pPr>
            <a:r>
              <a:rPr lang="de-DE" sz="4000" b="0" strike="noStrike" spc="-1">
                <a:solidFill>
                  <a:schemeClr val="dk1">
                    <a:lumMod val="85000"/>
                    <a:lumOff val="15000"/>
                  </a:schemeClr>
                </a:solidFill>
                <a:latin typeface="Century Gothic"/>
              </a:rPr>
              <a:t>Aufbau und Koordination des Netzwerks "Bildung für nachhaltige Entwicklung im Oberland"</a:t>
            </a:r>
            <a:endParaRPr lang="en-US" sz="4000" b="0" strike="noStrike" spc="-1">
              <a:solidFill>
                <a:schemeClr val="dk1"/>
              </a:solidFill>
              <a:latin typeface="Century Gothic"/>
            </a:endParaRPr>
          </a:p>
        </p:txBody>
      </p:sp>
      <p:sp>
        <p:nvSpPr>
          <p:cNvPr id="618" name="PlaceHolder 2"/>
          <p:cNvSpPr>
            <a:spLocks noGrp="1"/>
          </p:cNvSpPr>
          <p:nvPr>
            <p:ph type="subTitle"/>
          </p:nvPr>
        </p:nvSpPr>
        <p:spPr>
          <a:xfrm>
            <a:off x="2589120" y="4777200"/>
            <a:ext cx="8915040" cy="1126080"/>
          </a:xfrm>
          <a:prstGeom prst="rect">
            <a:avLst/>
          </a:prstGeom>
          <a:noFill/>
          <a:ln w="0">
            <a:noFill/>
          </a:ln>
        </p:spPr>
        <p:txBody>
          <a:bodyPr lIns="91440" tIns="45720" rIns="91440" bIns="45720" anchor="t">
            <a:noAutofit/>
          </a:bodyPr>
          <a:lstStyle/>
          <a:p>
            <a:pPr indent="0" defTabSz="457200">
              <a:lnSpc>
                <a:spcPct val="100000"/>
              </a:lnSpc>
              <a:spcBef>
                <a:spcPts val="1001"/>
              </a:spcBef>
              <a:buNone/>
              <a:tabLst>
                <a:tab pos="0" algn="l"/>
              </a:tabLst>
            </a:pPr>
            <a:endParaRPr lang="de-DE" sz="1800" b="0" strike="noStrike" spc="-1">
              <a:solidFill>
                <a:srgbClr val="000000"/>
              </a:solidFill>
              <a:latin typeface="Arial"/>
            </a:endParaRPr>
          </a:p>
          <a:p>
            <a:pPr indent="0" defTabSz="457200">
              <a:lnSpc>
                <a:spcPct val="100000"/>
              </a:lnSpc>
              <a:spcBef>
                <a:spcPts val="1001"/>
              </a:spcBef>
              <a:buNone/>
              <a:tabLst>
                <a:tab pos="0" algn="l"/>
              </a:tabLst>
            </a:pPr>
            <a:r>
              <a:rPr lang="de-DE" sz="1800" b="0" strike="noStrike" spc="-1">
                <a:solidFill>
                  <a:schemeClr val="dk1">
                    <a:lumMod val="65000"/>
                    <a:lumOff val="35000"/>
                  </a:schemeClr>
                </a:solidFill>
                <a:latin typeface="Century Gothic"/>
              </a:rPr>
              <a:t>Angelika Sanow, Umweltstation Ökologische Akademie</a:t>
            </a:r>
            <a:endParaRPr lang="de-DE" sz="1800" b="0" strike="noStrike" spc="-1">
              <a:solidFill>
                <a:srgbClr val="000000"/>
              </a:solidFill>
              <a:latin typeface="Arial"/>
            </a:endParaRPr>
          </a:p>
        </p:txBody>
      </p:sp>
      <p:pic>
        <p:nvPicPr>
          <p:cNvPr id="619" name="Grafik 4"/>
          <p:cNvPicPr/>
          <p:nvPr/>
        </p:nvPicPr>
        <p:blipFill>
          <a:blip r:embed="rId3"/>
          <a:stretch/>
        </p:blipFill>
        <p:spPr>
          <a:xfrm>
            <a:off x="8453520" y="619200"/>
            <a:ext cx="3050640" cy="10299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Autofit/>
          </a:bodyPr>
          <a:lstStyle/>
          <a:p>
            <a:pPr indent="0" defTabSz="457200">
              <a:lnSpc>
                <a:spcPct val="100000"/>
              </a:lnSpc>
              <a:buNone/>
            </a:pPr>
            <a:r>
              <a:rPr lang="de-DE" sz="3600" b="0" strike="noStrike" spc="-1">
                <a:solidFill>
                  <a:schemeClr val="dk1">
                    <a:lumMod val="85000"/>
                    <a:lumOff val="15000"/>
                  </a:schemeClr>
                </a:solidFill>
                <a:latin typeface="Century Gothic"/>
              </a:rPr>
              <a:t>Wie alles begann…</a:t>
            </a:r>
            <a:endParaRPr lang="en-US" sz="3600" b="0" strike="noStrike" spc="-1">
              <a:solidFill>
                <a:schemeClr val="dk1"/>
              </a:solidFill>
              <a:latin typeface="Century Gothic"/>
            </a:endParaRPr>
          </a:p>
        </p:txBody>
      </p:sp>
      <p:sp>
        <p:nvSpPr>
          <p:cNvPr id="621" name="PlaceHolder 2"/>
          <p:cNvSpPr>
            <a:spLocks noGrp="1"/>
          </p:cNvSpPr>
          <p:nvPr>
            <p:ph/>
          </p:nvPr>
        </p:nvSpPr>
        <p:spPr>
          <a:xfrm>
            <a:off x="2589120" y="2133720"/>
            <a:ext cx="8915040" cy="3777120"/>
          </a:xfrm>
          <a:prstGeom prst="rect">
            <a:avLst/>
          </a:prstGeom>
          <a:noFill/>
          <a:ln w="0">
            <a:noFill/>
          </a:ln>
        </p:spPr>
        <p:txBody>
          <a:bodyPr lIns="91440" tIns="45720" rIns="91440" bIns="45720" anchor="t">
            <a:noAutofit/>
          </a:bodyPr>
          <a:lstStyle/>
          <a:p>
            <a:pPr indent="0" defTabSz="457200">
              <a:lnSpc>
                <a:spcPct val="100000"/>
              </a:lnSpc>
              <a:spcBef>
                <a:spcPts val="1001"/>
              </a:spcBef>
              <a:buNone/>
              <a:tabLst>
                <a:tab pos="0" algn="l"/>
              </a:tabLst>
            </a:pPr>
            <a:r>
              <a:rPr lang="de-DE" sz="1400" b="0" strike="noStrike" spc="-1" dirty="0">
                <a:solidFill>
                  <a:schemeClr val="dk1">
                    <a:lumMod val="75000"/>
                    <a:lumOff val="25000"/>
                  </a:schemeClr>
                </a:solidFill>
                <a:latin typeface="Century Gothic"/>
              </a:rPr>
              <a:t>2020 - 2022 	Erste Gespräche mit Klimaschutzmanagement 						</a:t>
            </a:r>
            <a:endParaRPr lang="en-US" sz="1400" b="0" strike="noStrike" spc="-1" dirty="0">
              <a:solidFill>
                <a:schemeClr val="dk1">
                  <a:lumMod val="75000"/>
                  <a:lumOff val="25000"/>
                </a:schemeClr>
              </a:solidFill>
              <a:latin typeface="Century Gothic"/>
            </a:endParaRPr>
          </a:p>
          <a:p>
            <a:pPr indent="0" defTabSz="457200">
              <a:lnSpc>
                <a:spcPct val="100000"/>
              </a:lnSpc>
              <a:spcBef>
                <a:spcPts val="1001"/>
              </a:spcBef>
              <a:buNone/>
              <a:tabLst>
                <a:tab pos="0" algn="l"/>
              </a:tabLst>
            </a:pPr>
            <a:r>
              <a:rPr lang="de-DE" sz="1400" b="0" strike="noStrike" spc="-1" dirty="0">
                <a:solidFill>
                  <a:schemeClr val="dk1">
                    <a:lumMod val="75000"/>
                    <a:lumOff val="25000"/>
                  </a:schemeClr>
                </a:solidFill>
                <a:latin typeface="Century Gothic"/>
              </a:rPr>
              <a:t>				- Vielzahl und Vielfalt an Angeboten, aber Wissen übereinander oft lückenhaft</a:t>
            </a:r>
            <a:endParaRPr lang="en-US" sz="1400" b="0" strike="noStrike" spc="-1" dirty="0">
              <a:solidFill>
                <a:schemeClr val="dk1">
                  <a:lumMod val="75000"/>
                  <a:lumOff val="25000"/>
                </a:schemeClr>
              </a:solidFill>
              <a:latin typeface="Century Gothic"/>
            </a:endParaRPr>
          </a:p>
          <a:p>
            <a:pPr indent="0" defTabSz="457200">
              <a:lnSpc>
                <a:spcPct val="100000"/>
              </a:lnSpc>
              <a:spcBef>
                <a:spcPts val="1001"/>
              </a:spcBef>
              <a:buNone/>
              <a:tabLst>
                <a:tab pos="0" algn="l"/>
              </a:tabLst>
            </a:pPr>
            <a:r>
              <a:rPr lang="de-DE" sz="1400" b="0" strike="noStrike" spc="-1" dirty="0">
                <a:solidFill>
                  <a:schemeClr val="dk1">
                    <a:lumMod val="75000"/>
                    <a:lumOff val="25000"/>
                  </a:schemeClr>
                </a:solidFill>
                <a:latin typeface="Century Gothic"/>
              </a:rPr>
              <a:t>				- Bildungsakteure vor ähnlichen Herausforderungen</a:t>
            </a:r>
            <a:endParaRPr lang="en-US" sz="1400" b="0" strike="noStrike" spc="-1" dirty="0">
              <a:solidFill>
                <a:schemeClr val="dk1">
                  <a:lumMod val="75000"/>
                  <a:lumOff val="25000"/>
                </a:schemeClr>
              </a:solidFill>
              <a:latin typeface="Century Gothic"/>
            </a:endParaRPr>
          </a:p>
          <a:p>
            <a:pPr indent="0" defTabSz="457200">
              <a:lnSpc>
                <a:spcPct val="100000"/>
              </a:lnSpc>
              <a:spcBef>
                <a:spcPts val="1199"/>
              </a:spcBef>
              <a:buNone/>
              <a:tabLst>
                <a:tab pos="0" algn="l"/>
              </a:tabLst>
            </a:pPr>
            <a:r>
              <a:rPr lang="de-DE" sz="1400" b="0" strike="noStrike" spc="-1" dirty="0">
                <a:solidFill>
                  <a:schemeClr val="dk1">
                    <a:lumMod val="75000"/>
                    <a:lumOff val="25000"/>
                  </a:schemeClr>
                </a:solidFill>
                <a:latin typeface="Century Gothic"/>
              </a:rPr>
              <a:t>Okt 2022 		Erstes Treffen mit allen drei Umweltstationen, Klimaschutzmanagement, Bund 						Naturschutz, Kreisbildungswerk, Bürgerstiftung Energiewende Oberland, 							Fachberatung der Umweltbeauftragten (Schulamt)</a:t>
            </a:r>
            <a:endParaRPr lang="en-US" sz="1400" b="0" strike="noStrike" spc="-1" dirty="0">
              <a:solidFill>
                <a:schemeClr val="dk1">
                  <a:lumMod val="75000"/>
                  <a:lumOff val="25000"/>
                </a:schemeClr>
              </a:solidFill>
              <a:latin typeface="Century Gothic"/>
            </a:endParaRPr>
          </a:p>
          <a:p>
            <a:pPr indent="0" defTabSz="457200">
              <a:lnSpc>
                <a:spcPct val="170000"/>
              </a:lnSpc>
              <a:spcBef>
                <a:spcPts val="1001"/>
              </a:spcBef>
              <a:buNone/>
              <a:tabLst>
                <a:tab pos="0" algn="l"/>
              </a:tabLst>
            </a:pPr>
            <a:r>
              <a:rPr lang="de-DE" sz="1400" b="0" strike="noStrike" spc="-1" dirty="0">
                <a:solidFill>
                  <a:schemeClr val="dk1">
                    <a:lumMod val="75000"/>
                    <a:lumOff val="25000"/>
                  </a:schemeClr>
                </a:solidFill>
                <a:latin typeface="Century Gothic"/>
              </a:rPr>
              <a:t>				</a:t>
            </a:r>
            <a:r>
              <a:rPr lang="de-DE" sz="1400" b="1" strike="noStrike" spc="-1" dirty="0">
                <a:solidFill>
                  <a:schemeClr val="dk1">
                    <a:lumMod val="75000"/>
                    <a:lumOff val="25000"/>
                  </a:schemeClr>
                </a:solidFill>
                <a:latin typeface="Century Gothic"/>
              </a:rPr>
              <a:t>Kennenlernen, Anliegen klären</a:t>
            </a:r>
            <a:endParaRPr lang="en-US" sz="1400" b="0" strike="noStrike" spc="-1" dirty="0">
              <a:solidFill>
                <a:schemeClr val="dk1">
                  <a:lumMod val="75000"/>
                  <a:lumOff val="25000"/>
                </a:schemeClr>
              </a:solidFill>
              <a:latin typeface="Century Gothic"/>
            </a:endParaRPr>
          </a:p>
          <a:p>
            <a:pPr indent="0" defTabSz="457200">
              <a:lnSpc>
                <a:spcPct val="100000"/>
              </a:lnSpc>
              <a:spcBef>
                <a:spcPts val="1001"/>
              </a:spcBef>
              <a:buNone/>
              <a:tabLst>
                <a:tab pos="0" algn="l"/>
              </a:tabLst>
            </a:pPr>
            <a:r>
              <a:rPr lang="de-DE" sz="1400" b="0" strike="noStrike" spc="-1" dirty="0" err="1">
                <a:solidFill>
                  <a:schemeClr val="dk1">
                    <a:lumMod val="75000"/>
                    <a:lumOff val="25000"/>
                  </a:schemeClr>
                </a:solidFill>
                <a:latin typeface="Century Gothic"/>
              </a:rPr>
              <a:t>Febr</a:t>
            </a:r>
            <a:r>
              <a:rPr lang="de-DE" sz="1400" b="0" strike="noStrike" spc="-1" dirty="0">
                <a:solidFill>
                  <a:schemeClr val="dk1">
                    <a:lumMod val="75000"/>
                    <a:lumOff val="25000"/>
                  </a:schemeClr>
                </a:solidFill>
                <a:latin typeface="Century Gothic"/>
              </a:rPr>
              <a:t> 2023  	Zweites Netzwerktreffen der Akteure + Bildungsbeauftragte der Förster, 							Gebietsbetreuerin Naturschutzbehörde</a:t>
            </a:r>
            <a:endParaRPr lang="en-US" sz="1400" b="0" strike="noStrike" spc="-1" dirty="0">
              <a:solidFill>
                <a:schemeClr val="dk1">
                  <a:lumMod val="75000"/>
                  <a:lumOff val="25000"/>
                </a:schemeClr>
              </a:solidFill>
              <a:latin typeface="Century Gothic"/>
            </a:endParaRPr>
          </a:p>
          <a:p>
            <a:pPr indent="0" defTabSz="457200">
              <a:lnSpc>
                <a:spcPct val="170000"/>
              </a:lnSpc>
              <a:spcBef>
                <a:spcPts val="1001"/>
              </a:spcBef>
              <a:buNone/>
              <a:tabLst>
                <a:tab pos="0" algn="l"/>
              </a:tabLst>
            </a:pPr>
            <a:r>
              <a:rPr lang="de-DE" sz="1400" b="0" strike="noStrike" spc="-1" dirty="0">
                <a:solidFill>
                  <a:schemeClr val="dk1">
                    <a:lumMod val="75000"/>
                    <a:lumOff val="25000"/>
                  </a:schemeClr>
                </a:solidFill>
                <a:latin typeface="Century Gothic"/>
              </a:rPr>
              <a:t>				</a:t>
            </a:r>
            <a:r>
              <a:rPr lang="de-DE" sz="1400" b="1" strike="noStrike" spc="-1" dirty="0">
                <a:solidFill>
                  <a:schemeClr val="dk1">
                    <a:lumMod val="75000"/>
                    <a:lumOff val="25000"/>
                  </a:schemeClr>
                </a:solidFill>
                <a:latin typeface="Century Gothic"/>
              </a:rPr>
              <a:t>Kennenlernen, Erste Arbeitsstruktur + Außendarstellung </a:t>
            </a:r>
            <a:endParaRPr lang="en-US" sz="1400" b="0" strike="noStrike" spc="-1" dirty="0">
              <a:solidFill>
                <a:schemeClr val="dk1">
                  <a:lumMod val="75000"/>
                  <a:lumOff val="25000"/>
                </a:schemeClr>
              </a:solidFill>
              <a:latin typeface="Century Gothic"/>
            </a:endParaRPr>
          </a:p>
          <a:p>
            <a:pPr indent="0" defTabSz="457200">
              <a:lnSpc>
                <a:spcPct val="170000"/>
              </a:lnSpc>
              <a:spcBef>
                <a:spcPts val="1001"/>
              </a:spcBef>
              <a:buNone/>
              <a:tabLst>
                <a:tab pos="0" algn="l"/>
              </a:tabLst>
            </a:pPr>
            <a:r>
              <a:rPr lang="de-DE" sz="1400" b="0" strike="noStrike" spc="-1" dirty="0">
                <a:solidFill>
                  <a:schemeClr val="dk1">
                    <a:lumMod val="75000"/>
                    <a:lumOff val="25000"/>
                  </a:schemeClr>
                </a:solidFill>
                <a:latin typeface="Century Gothic"/>
              </a:rPr>
              <a:t>Ab Juni 23</a:t>
            </a:r>
            <a:r>
              <a:rPr lang="de-DE" sz="1400" b="1" strike="noStrike" spc="-1" dirty="0">
                <a:solidFill>
                  <a:schemeClr val="dk1">
                    <a:lumMod val="75000"/>
                    <a:lumOff val="25000"/>
                  </a:schemeClr>
                </a:solidFill>
                <a:latin typeface="Century Gothic"/>
              </a:rPr>
              <a:t>		</a:t>
            </a:r>
            <a:r>
              <a:rPr lang="de-DE" sz="1400" b="0" strike="noStrike" spc="-1" dirty="0">
                <a:solidFill>
                  <a:schemeClr val="dk1">
                    <a:lumMod val="75000"/>
                    <a:lumOff val="25000"/>
                  </a:schemeClr>
                </a:solidFill>
                <a:latin typeface="Century Gothic"/>
              </a:rPr>
              <a:t>Aufbau der Online-Plattform (Website), Logo und Name</a:t>
            </a:r>
            <a:endParaRPr lang="en-US" sz="1400" b="0" strike="noStrike" spc="-1" dirty="0">
              <a:solidFill>
                <a:schemeClr val="dk1">
                  <a:lumMod val="75000"/>
                  <a:lumOff val="25000"/>
                </a:schemeClr>
              </a:solidFill>
              <a:latin typeface="Century Gothic"/>
            </a:endParaRPr>
          </a:p>
        </p:txBody>
      </p:sp>
      <p:pic>
        <p:nvPicPr>
          <p:cNvPr id="622" name="Grafik 3"/>
          <p:cNvPicPr/>
          <p:nvPr/>
        </p:nvPicPr>
        <p:blipFill>
          <a:blip r:embed="rId3"/>
          <a:stretch/>
        </p:blipFill>
        <p:spPr>
          <a:xfrm>
            <a:off x="9402120" y="161640"/>
            <a:ext cx="2664360" cy="22053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Autofit/>
          </a:bodyPr>
          <a:lstStyle/>
          <a:p>
            <a:pPr indent="0" defTabSz="457200">
              <a:lnSpc>
                <a:spcPct val="100000"/>
              </a:lnSpc>
              <a:buNone/>
            </a:pPr>
            <a:r>
              <a:rPr lang="de-DE" sz="3600" b="0" strike="noStrike" spc="-1">
                <a:solidFill>
                  <a:srgbClr val="262626"/>
                </a:solidFill>
                <a:latin typeface="Century Gothic"/>
              </a:rPr>
              <a:t>Aufbauphase - Visionsworkshop</a:t>
            </a:r>
            <a:endParaRPr lang="en-US" sz="3600" b="0" strike="noStrike" spc="-1">
              <a:solidFill>
                <a:schemeClr val="dk1"/>
              </a:solidFill>
              <a:latin typeface="Century Gothic"/>
            </a:endParaRPr>
          </a:p>
        </p:txBody>
      </p:sp>
      <p:sp>
        <p:nvSpPr>
          <p:cNvPr id="625" name="PlaceHolder 2"/>
          <p:cNvSpPr>
            <a:spLocks noGrp="1"/>
          </p:cNvSpPr>
          <p:nvPr>
            <p:ph/>
          </p:nvPr>
        </p:nvSpPr>
        <p:spPr>
          <a:xfrm>
            <a:off x="2589120" y="2133720"/>
            <a:ext cx="8915040" cy="3777120"/>
          </a:xfrm>
          <a:prstGeom prst="rect">
            <a:avLst/>
          </a:prstGeom>
          <a:noFill/>
          <a:ln w="0">
            <a:noFill/>
          </a:ln>
        </p:spPr>
        <p:txBody>
          <a:bodyPr lIns="91440" tIns="45720" rIns="91440" bIns="45720" anchor="t">
            <a:normAutofit fontScale="87222" lnSpcReduction="20000"/>
          </a:bodyPr>
          <a:lstStyle/>
          <a:p>
            <a:pPr indent="0" defTabSz="457200">
              <a:lnSpc>
                <a:spcPct val="160000"/>
              </a:lnSpc>
              <a:spcBef>
                <a:spcPts val="1001"/>
              </a:spcBef>
              <a:buNone/>
              <a:tabLst>
                <a:tab pos="0" algn="l"/>
              </a:tabLst>
            </a:pPr>
            <a:r>
              <a:rPr lang="de-DE" sz="1500" b="1" strike="noStrike" spc="-1" dirty="0">
                <a:solidFill>
                  <a:srgbClr val="404040"/>
                </a:solidFill>
                <a:latin typeface="Century Gothic"/>
              </a:rPr>
              <a:t>Mit Bildung gemeinsam Zukunft gestalten </a:t>
            </a:r>
            <a:r>
              <a:rPr lang="de-DE" sz="1500" b="0" strike="noStrike" spc="-1" dirty="0">
                <a:solidFill>
                  <a:srgbClr val="404040"/>
                </a:solidFill>
                <a:latin typeface="Century Gothic"/>
              </a:rPr>
              <a:t>– Das Netzwerk „Bildung für nachhaltige Entwicklung im Oberland“ versteht sich als regionale Plattform, in der sich Bildungsakteure vernetzen, austauschen, mit- und voneinander lernen, gemeinsam Projekte planen sowie ihre Angebote präsentieren, um die Umsetzung von Bildung für nachhaltige Entwicklung in allen Bildungsbereichen im Landkreis zu stärken und voranzutreiben.</a:t>
            </a:r>
            <a:endParaRPr lang="en-US" sz="1500" b="0" strike="noStrike" spc="-1" dirty="0">
              <a:solidFill>
                <a:schemeClr val="dk1">
                  <a:lumMod val="75000"/>
                  <a:lumOff val="25000"/>
                </a:schemeClr>
              </a:solidFill>
              <a:latin typeface="Century Gothic"/>
            </a:endParaRPr>
          </a:p>
          <a:p>
            <a:pPr indent="0" defTabSz="457200">
              <a:lnSpc>
                <a:spcPct val="107000"/>
              </a:lnSpc>
              <a:spcBef>
                <a:spcPts val="1001"/>
              </a:spcBef>
              <a:buNone/>
              <a:tabLst>
                <a:tab pos="0" algn="l"/>
              </a:tabLst>
            </a:pPr>
            <a:endParaRPr lang="en-US" sz="1500" b="0" strike="noStrike" spc="-1" dirty="0">
              <a:solidFill>
                <a:schemeClr val="dk1">
                  <a:lumMod val="75000"/>
                  <a:lumOff val="25000"/>
                </a:schemeClr>
              </a:solidFill>
              <a:latin typeface="Century Gothic"/>
            </a:endParaRPr>
          </a:p>
          <a:p>
            <a:pPr marL="343080" indent="-343080" defTabSz="457200">
              <a:lnSpc>
                <a:spcPct val="107000"/>
              </a:lnSpc>
              <a:spcBef>
                <a:spcPts val="1001"/>
              </a:spcBef>
              <a:buClr>
                <a:srgbClr val="E78712"/>
              </a:buClr>
              <a:buFont typeface="Symbol" charset="2"/>
              <a:buChar char=""/>
              <a:tabLst>
                <a:tab pos="0" algn="l"/>
              </a:tabLst>
            </a:pPr>
            <a:r>
              <a:rPr lang="de-DE" sz="1500" b="0" strike="noStrike" spc="-1" dirty="0">
                <a:solidFill>
                  <a:schemeClr val="dk1">
                    <a:lumMod val="75000"/>
                    <a:lumOff val="25000"/>
                  </a:schemeClr>
                </a:solidFill>
                <a:latin typeface="Century Gothic"/>
                <a:ea typeface="Times New Roman"/>
              </a:rPr>
              <a:t>Die Kenntnis und Bedeutsamkeit von Bildung für nachhaltige Entwicklung als Konzept fördern</a:t>
            </a:r>
            <a:endParaRPr lang="en-US" sz="1500" b="0" strike="noStrike" spc="-1" dirty="0">
              <a:solidFill>
                <a:schemeClr val="dk1">
                  <a:lumMod val="75000"/>
                  <a:lumOff val="25000"/>
                </a:schemeClr>
              </a:solidFill>
              <a:latin typeface="Century Gothic"/>
            </a:endParaRPr>
          </a:p>
          <a:p>
            <a:pPr marL="343080" indent="-343080" defTabSz="457200">
              <a:lnSpc>
                <a:spcPct val="107000"/>
              </a:lnSpc>
              <a:spcBef>
                <a:spcPts val="1001"/>
              </a:spcBef>
              <a:buClr>
                <a:srgbClr val="E78712"/>
              </a:buClr>
              <a:buFont typeface="Symbol" charset="2"/>
              <a:buChar char=""/>
              <a:tabLst>
                <a:tab pos="0" algn="l"/>
              </a:tabLst>
            </a:pPr>
            <a:r>
              <a:rPr lang="de-DE" sz="1500" b="0" strike="noStrike" spc="-1" dirty="0">
                <a:solidFill>
                  <a:schemeClr val="dk1">
                    <a:lumMod val="75000"/>
                    <a:lumOff val="25000"/>
                  </a:schemeClr>
                </a:solidFill>
                <a:latin typeface="Century Gothic"/>
                <a:ea typeface="Times New Roman"/>
              </a:rPr>
              <a:t>bestehende Angebote sichtbar machen</a:t>
            </a:r>
            <a:endParaRPr lang="en-US" sz="1500" b="0" strike="noStrike" spc="-1" dirty="0">
              <a:solidFill>
                <a:schemeClr val="dk1">
                  <a:lumMod val="75000"/>
                  <a:lumOff val="25000"/>
                </a:schemeClr>
              </a:solidFill>
              <a:latin typeface="Century Gothic"/>
            </a:endParaRPr>
          </a:p>
          <a:p>
            <a:pPr marL="343080" indent="-343080" defTabSz="457200">
              <a:lnSpc>
                <a:spcPct val="107000"/>
              </a:lnSpc>
              <a:spcBef>
                <a:spcPts val="1001"/>
              </a:spcBef>
              <a:buClr>
                <a:srgbClr val="E78712"/>
              </a:buClr>
              <a:buFont typeface="Symbol" charset="2"/>
              <a:buChar char=""/>
              <a:tabLst>
                <a:tab pos="0" algn="l"/>
              </a:tabLst>
            </a:pPr>
            <a:r>
              <a:rPr lang="de-DE" sz="1500" b="0" strike="noStrike" spc="-1" dirty="0">
                <a:solidFill>
                  <a:schemeClr val="dk1">
                    <a:lumMod val="75000"/>
                    <a:lumOff val="25000"/>
                  </a:schemeClr>
                </a:solidFill>
                <a:latin typeface="Century Gothic"/>
                <a:ea typeface="Times New Roman"/>
              </a:rPr>
              <a:t>neue Lernorte und Bildungsangebote schaffen</a:t>
            </a:r>
            <a:endParaRPr lang="en-US" sz="1500" b="0" strike="noStrike" spc="-1" dirty="0">
              <a:solidFill>
                <a:schemeClr val="dk1">
                  <a:lumMod val="75000"/>
                  <a:lumOff val="25000"/>
                </a:schemeClr>
              </a:solidFill>
              <a:latin typeface="Century Gothic"/>
            </a:endParaRPr>
          </a:p>
          <a:p>
            <a:pPr marL="343080" indent="-343080" defTabSz="457200">
              <a:lnSpc>
                <a:spcPct val="107000"/>
              </a:lnSpc>
              <a:spcBef>
                <a:spcPts val="1001"/>
              </a:spcBef>
              <a:buClr>
                <a:srgbClr val="E78712"/>
              </a:buClr>
              <a:buFont typeface="Symbol" charset="2"/>
              <a:buChar char=""/>
              <a:tabLst>
                <a:tab pos="0" algn="l"/>
              </a:tabLst>
            </a:pPr>
            <a:r>
              <a:rPr lang="de-DE" sz="1500" b="0" strike="noStrike" spc="-1" dirty="0">
                <a:solidFill>
                  <a:schemeClr val="dk1">
                    <a:lumMod val="75000"/>
                    <a:lumOff val="25000"/>
                  </a:schemeClr>
                </a:solidFill>
                <a:latin typeface="Century Gothic"/>
                <a:ea typeface="Times New Roman"/>
              </a:rPr>
              <a:t>Vorhandene Bildungsangebote aufeinander abstimmen </a:t>
            </a:r>
            <a:endParaRPr lang="en-US" sz="1500" b="0" strike="noStrike" spc="-1" dirty="0">
              <a:solidFill>
                <a:schemeClr val="dk1">
                  <a:lumMod val="75000"/>
                  <a:lumOff val="25000"/>
                </a:schemeClr>
              </a:solidFill>
              <a:latin typeface="Century Gothic"/>
            </a:endParaRPr>
          </a:p>
          <a:p>
            <a:pPr marL="343080" indent="-343080" defTabSz="457200">
              <a:lnSpc>
                <a:spcPct val="107000"/>
              </a:lnSpc>
              <a:spcBef>
                <a:spcPts val="1001"/>
              </a:spcBef>
              <a:buClr>
                <a:srgbClr val="E78712"/>
              </a:buClr>
              <a:buFont typeface="Symbol" charset="2"/>
              <a:buChar char=""/>
              <a:tabLst>
                <a:tab pos="0" algn="l"/>
              </a:tabLst>
            </a:pPr>
            <a:r>
              <a:rPr lang="de-DE" sz="1500" b="0" strike="noStrike" spc="-1" dirty="0">
                <a:solidFill>
                  <a:schemeClr val="dk1">
                    <a:lumMod val="75000"/>
                    <a:lumOff val="25000"/>
                  </a:schemeClr>
                </a:solidFill>
                <a:latin typeface="Century Gothic"/>
                <a:ea typeface="Times New Roman"/>
              </a:rPr>
              <a:t>Bildungsakteure mit Weiterbildungsangeboten unterstützen und ein voneinander lernen ermöglichen</a:t>
            </a:r>
            <a:endParaRPr lang="en-US" sz="1500" b="0" strike="noStrike" spc="-1" dirty="0">
              <a:solidFill>
                <a:schemeClr val="dk1">
                  <a:lumMod val="75000"/>
                  <a:lumOff val="25000"/>
                </a:schemeClr>
              </a:solidFill>
              <a:latin typeface="Century Gothic"/>
            </a:endParaRPr>
          </a:p>
          <a:p>
            <a:pPr marL="343080" indent="-343080" defTabSz="457200">
              <a:lnSpc>
                <a:spcPct val="107000"/>
              </a:lnSpc>
              <a:spcBef>
                <a:spcPts val="1001"/>
              </a:spcBef>
              <a:buClr>
                <a:srgbClr val="E78712"/>
              </a:buClr>
              <a:buFont typeface="Symbol" charset="2"/>
              <a:buChar char=""/>
              <a:tabLst>
                <a:tab pos="0" algn="l"/>
              </a:tabLst>
            </a:pPr>
            <a:r>
              <a:rPr lang="de-DE" sz="1500" b="0" strike="noStrike" spc="-1" dirty="0">
                <a:solidFill>
                  <a:schemeClr val="dk1">
                    <a:lumMod val="75000"/>
                    <a:lumOff val="25000"/>
                  </a:schemeClr>
                </a:solidFill>
                <a:latin typeface="Century Gothic"/>
                <a:ea typeface="Times New Roman"/>
              </a:rPr>
              <a:t>Kooperation und Vernetzung ermöglichen</a:t>
            </a:r>
            <a:endParaRPr lang="en-US" sz="1500" b="0" strike="noStrike" spc="-1" dirty="0">
              <a:solidFill>
                <a:schemeClr val="dk1">
                  <a:lumMod val="75000"/>
                  <a:lumOff val="25000"/>
                </a:schemeClr>
              </a:solidFill>
              <a:latin typeface="Century Gothic"/>
            </a:endParaRPr>
          </a:p>
          <a:p>
            <a:pPr marL="343080" indent="-343080" defTabSz="457200">
              <a:lnSpc>
                <a:spcPct val="107000"/>
              </a:lnSpc>
              <a:spcBef>
                <a:spcPts val="1001"/>
              </a:spcBef>
              <a:spcAft>
                <a:spcPts val="799"/>
              </a:spcAft>
              <a:buClr>
                <a:srgbClr val="E78712"/>
              </a:buClr>
              <a:buFont typeface="Symbol" charset="2"/>
              <a:buChar char=""/>
              <a:tabLst>
                <a:tab pos="0" algn="l"/>
              </a:tabLst>
            </a:pPr>
            <a:r>
              <a:rPr lang="de-DE" sz="1500" b="0" strike="noStrike" spc="-1" dirty="0">
                <a:solidFill>
                  <a:schemeClr val="dk1">
                    <a:lumMod val="75000"/>
                    <a:lumOff val="25000"/>
                  </a:schemeClr>
                </a:solidFill>
                <a:latin typeface="Century Gothic"/>
                <a:ea typeface="Times New Roman"/>
              </a:rPr>
              <a:t>eine Basis für neue Finanzierungsmöglichkeiten von Bildungsangeboten schaffen</a:t>
            </a:r>
            <a:endParaRPr lang="en-US" sz="1500" b="0" strike="noStrike" spc="-1" dirty="0">
              <a:solidFill>
                <a:schemeClr val="dk1">
                  <a:lumMod val="75000"/>
                  <a:lumOff val="25000"/>
                </a:schemeClr>
              </a:solidFill>
              <a:latin typeface="Century Gothic"/>
            </a:endParaRPr>
          </a:p>
        </p:txBody>
      </p:sp>
      <p:pic>
        <p:nvPicPr>
          <p:cNvPr id="2" name="Grafik 1">
            <a:extLst>
              <a:ext uri="{FF2B5EF4-FFF2-40B4-BE49-F238E27FC236}">
                <a16:creationId xmlns:a16="http://schemas.microsoft.com/office/drawing/2014/main" id="{9F09F0C3-12CA-4213-87AA-DE39136DF92E}"/>
              </a:ext>
            </a:extLst>
          </p:cNvPr>
          <p:cNvPicPr>
            <a:picLocks noChangeAspect="1"/>
          </p:cNvPicPr>
          <p:nvPr/>
        </p:nvPicPr>
        <p:blipFill>
          <a:blip r:embed="rId3"/>
          <a:stretch>
            <a:fillRect/>
          </a:stretch>
        </p:blipFill>
        <p:spPr>
          <a:xfrm>
            <a:off x="10013233" y="112256"/>
            <a:ext cx="1642740" cy="20629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rmAutofit fontScale="90000"/>
          </a:bodyPr>
          <a:lstStyle/>
          <a:p>
            <a:pPr indent="0" defTabSz="457200">
              <a:lnSpc>
                <a:spcPct val="100000"/>
              </a:lnSpc>
              <a:buNone/>
            </a:pPr>
            <a:r>
              <a:rPr lang="de-DE" sz="3600" b="0" strike="noStrike" spc="-1">
                <a:solidFill>
                  <a:schemeClr val="dk1">
                    <a:lumMod val="85000"/>
                    <a:lumOff val="15000"/>
                  </a:schemeClr>
                </a:solidFill>
                <a:latin typeface="Century Gothic"/>
                <a:ea typeface="Calibri"/>
              </a:rPr>
              <a:t>4. Netzwerktreffen - Offizielle Vorstellung der Website mit den Angeboten</a:t>
            </a:r>
            <a:endParaRPr lang="en-US" sz="3600" b="0" strike="noStrike" spc="-1">
              <a:solidFill>
                <a:schemeClr val="dk1"/>
              </a:solidFill>
              <a:latin typeface="Century Gothic"/>
            </a:endParaRPr>
          </a:p>
        </p:txBody>
      </p:sp>
      <p:pic>
        <p:nvPicPr>
          <p:cNvPr id="627" name="Inhaltsplatzhalter 4" descr="Ein Bild, das Text, Screenshot, Webseite, Software enthält.&#10;&#10;KI-generierte Inhalte können fehlerhaft sein."/>
          <p:cNvPicPr/>
          <p:nvPr/>
        </p:nvPicPr>
        <p:blipFill>
          <a:blip r:embed="rId3"/>
          <a:srcRect l="16146" t="9841" r="15238" b="3759"/>
          <a:stretch/>
        </p:blipFill>
        <p:spPr>
          <a:xfrm>
            <a:off x="5862240" y="3939840"/>
            <a:ext cx="3997080" cy="2831400"/>
          </a:xfrm>
          <a:prstGeom prst="rect">
            <a:avLst/>
          </a:prstGeom>
          <a:ln w="0">
            <a:noFill/>
          </a:ln>
        </p:spPr>
      </p:pic>
      <p:pic>
        <p:nvPicPr>
          <p:cNvPr id="628" name="Grafik 6" descr="Ein Bild, das Text, Screenshot, Webseite, Website enthält.&#10;&#10;KI-generierte Inhalte können fehlerhaft sein."/>
          <p:cNvPicPr/>
          <p:nvPr/>
        </p:nvPicPr>
        <p:blipFill>
          <a:blip r:embed="rId4"/>
          <a:srcRect l="16624" t="11412" r="16096" b="5456"/>
          <a:stretch/>
        </p:blipFill>
        <p:spPr>
          <a:xfrm>
            <a:off x="7860960" y="1649880"/>
            <a:ext cx="4115520" cy="2860560"/>
          </a:xfrm>
          <a:prstGeom prst="rect">
            <a:avLst/>
          </a:prstGeom>
          <a:ln w="0">
            <a:noFill/>
          </a:ln>
        </p:spPr>
      </p:pic>
      <p:pic>
        <p:nvPicPr>
          <p:cNvPr id="629" name="Grafik 8" descr="Ein Bild, das Text, Screenshot, Webseite, Website enthält.&#10;&#10;KI-generierte Inhalte können fehlerhaft sein."/>
          <p:cNvPicPr/>
          <p:nvPr/>
        </p:nvPicPr>
        <p:blipFill>
          <a:blip r:embed="rId5"/>
          <a:srcRect l="16722" t="11465" r="17648" b="6264"/>
          <a:stretch/>
        </p:blipFill>
        <p:spPr>
          <a:xfrm>
            <a:off x="2507040" y="1649880"/>
            <a:ext cx="4115520" cy="2901960"/>
          </a:xfrm>
          <a:prstGeom prst="rect">
            <a:avLst/>
          </a:prstGeom>
          <a:ln w="0">
            <a:noFill/>
          </a:ln>
        </p:spPr>
      </p:pic>
      <p:sp>
        <p:nvSpPr>
          <p:cNvPr id="630" name="Textfeld 2"/>
          <p:cNvSpPr/>
          <p:nvPr/>
        </p:nvSpPr>
        <p:spPr>
          <a:xfrm>
            <a:off x="1616400" y="5475600"/>
            <a:ext cx="39970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1800" b="0" strike="noStrike" spc="-1">
                <a:solidFill>
                  <a:schemeClr val="dk1"/>
                </a:solidFill>
                <a:latin typeface="Century Gothic"/>
              </a:rPr>
              <a:t>www.bne-netzwerk-oberland.de</a:t>
            </a:r>
            <a:endParaRPr lang="de-DE" sz="18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Autofit/>
          </a:bodyPr>
          <a:lstStyle/>
          <a:p>
            <a:pPr indent="0" defTabSz="457200">
              <a:lnSpc>
                <a:spcPct val="100000"/>
              </a:lnSpc>
              <a:buNone/>
            </a:pPr>
            <a:r>
              <a:rPr lang="de-DE" sz="3600" b="0" strike="noStrike" spc="-1">
                <a:solidFill>
                  <a:schemeClr val="dk1">
                    <a:lumMod val="85000"/>
                    <a:lumOff val="15000"/>
                  </a:schemeClr>
                </a:solidFill>
                <a:latin typeface="Century Gothic"/>
              </a:rPr>
              <a:t>Erfolge und Herausforderungen</a:t>
            </a:r>
            <a:endParaRPr lang="en-US" sz="3600" b="0" strike="noStrike" spc="-1">
              <a:solidFill>
                <a:schemeClr val="dk1"/>
              </a:solidFill>
              <a:latin typeface="Century Gothic"/>
            </a:endParaRPr>
          </a:p>
        </p:txBody>
      </p:sp>
      <p:sp>
        <p:nvSpPr>
          <p:cNvPr id="632" name="PlaceHolder 2"/>
          <p:cNvSpPr>
            <a:spLocks noGrp="1"/>
          </p:cNvSpPr>
          <p:nvPr>
            <p:ph/>
          </p:nvPr>
        </p:nvSpPr>
        <p:spPr>
          <a:xfrm>
            <a:off x="2589120" y="2133720"/>
            <a:ext cx="4313520" cy="377712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E78712"/>
              </a:buClr>
              <a:buFont typeface="Wingdings 3" charset="2"/>
              <a:buChar char=""/>
            </a:pPr>
            <a:r>
              <a:rPr lang="de-DE" sz="1800" b="0" strike="noStrike" spc="-1">
                <a:solidFill>
                  <a:schemeClr val="dk1">
                    <a:lumMod val="75000"/>
                    <a:lumOff val="25000"/>
                  </a:schemeClr>
                </a:solidFill>
                <a:latin typeface="Century Gothic"/>
              </a:rPr>
              <a:t>Erfolge</a:t>
            </a:r>
            <a:endParaRPr lang="en-US" sz="18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Gemeinsamer Auftritt nach außen</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Regelmäßige Netzwerktreffen</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Regelmäßige Arbeitstreffen</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Rundbrief (2x jährlich) </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Neue Kooperationen</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Kooperationsvertrag mit der Kommune</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Interesse Landkreis Miesbach</a:t>
            </a:r>
            <a:endParaRPr lang="en-US" sz="1600" b="0" strike="noStrike" spc="-1">
              <a:solidFill>
                <a:schemeClr val="dk1">
                  <a:lumMod val="75000"/>
                  <a:lumOff val="25000"/>
                </a:schemeClr>
              </a:solidFill>
              <a:latin typeface="Century Gothic"/>
            </a:endParaRPr>
          </a:p>
        </p:txBody>
      </p:sp>
      <p:sp>
        <p:nvSpPr>
          <p:cNvPr id="633" name="PlaceHolder 3"/>
          <p:cNvSpPr>
            <a:spLocks noGrp="1"/>
          </p:cNvSpPr>
          <p:nvPr>
            <p:ph/>
          </p:nvPr>
        </p:nvSpPr>
        <p:spPr>
          <a:xfrm>
            <a:off x="7190640" y="2126160"/>
            <a:ext cx="4313520" cy="377712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E78712"/>
              </a:buClr>
              <a:buFont typeface="Wingdings 3" charset="2"/>
              <a:buChar char=""/>
            </a:pPr>
            <a:r>
              <a:rPr lang="de-DE" sz="1800" b="0" strike="noStrike" spc="-1">
                <a:solidFill>
                  <a:schemeClr val="dk1">
                    <a:lumMod val="75000"/>
                    <a:lumOff val="25000"/>
                  </a:schemeClr>
                </a:solidFill>
                <a:latin typeface="Century Gothic"/>
              </a:rPr>
              <a:t>Herausforderungen</a:t>
            </a:r>
            <a:endParaRPr lang="en-US" sz="18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Unterschiedliches Verständnis von BNE</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Zeit </a:t>
            </a:r>
            <a:r>
              <a:rPr lang="de-DE" sz="1600" b="0" strike="noStrike" spc="-1">
                <a:solidFill>
                  <a:schemeClr val="dk1">
                    <a:lumMod val="75000"/>
                    <a:lumOff val="25000"/>
                  </a:schemeClr>
                </a:solidFill>
                <a:latin typeface="Wingdings"/>
              </a:rPr>
              <a:t></a:t>
            </a:r>
            <a:r>
              <a:rPr lang="de-DE" sz="1600" b="0" strike="noStrike" spc="-1">
                <a:solidFill>
                  <a:schemeClr val="dk1">
                    <a:lumMod val="75000"/>
                    <a:lumOff val="25000"/>
                  </a:schemeClr>
                </a:solidFill>
                <a:latin typeface="Century Gothic"/>
              </a:rPr>
              <a:t> Aktionismus</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Wechsel in der Koordination</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Bekanntheit des Netzwerks</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Onboarding neuer Partner*innen</a:t>
            </a:r>
            <a:endParaRPr lang="en-US" sz="1600" b="0" strike="noStrike" spc="-1">
              <a:solidFill>
                <a:schemeClr val="dk1">
                  <a:lumMod val="75000"/>
                  <a:lumOff val="25000"/>
                </a:schemeClr>
              </a:solidFill>
              <a:latin typeface="Century Gothic"/>
            </a:endParaRPr>
          </a:p>
          <a:p>
            <a:pPr marL="743040" lvl="1" indent="-285840" defTabSz="457200">
              <a:lnSpc>
                <a:spcPct val="100000"/>
              </a:lnSpc>
              <a:spcBef>
                <a:spcPts val="1001"/>
              </a:spcBef>
              <a:buClr>
                <a:srgbClr val="E78712"/>
              </a:buClr>
              <a:buFont typeface="Wingdings 3" charset="2"/>
              <a:buChar char=""/>
            </a:pPr>
            <a:r>
              <a:rPr lang="de-DE" sz="1600" b="0" strike="noStrike" spc="-1">
                <a:solidFill>
                  <a:schemeClr val="dk1">
                    <a:lumMod val="75000"/>
                    <a:lumOff val="25000"/>
                  </a:schemeClr>
                </a:solidFill>
                <a:latin typeface="Century Gothic"/>
              </a:rPr>
              <a:t>Interne Arbeitsstruktur/ Rollenverteilung</a:t>
            </a:r>
            <a:endParaRPr lang="en-US" sz="1600" b="0" strike="noStrike" spc="-1">
              <a:solidFill>
                <a:schemeClr val="dk1">
                  <a:lumMod val="75000"/>
                  <a:lumOff val="25000"/>
                </a:schemeClr>
              </a:solidFill>
              <a:latin typeface="Century Gothic"/>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3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633">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633">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633">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633">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633">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6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Autofit/>
          </a:bodyPr>
          <a:lstStyle/>
          <a:p>
            <a:pPr indent="0" defTabSz="457200">
              <a:lnSpc>
                <a:spcPct val="100000"/>
              </a:lnSpc>
              <a:buNone/>
            </a:pPr>
            <a:r>
              <a:rPr lang="de-DE" sz="3600" b="0" strike="noStrike" spc="-1">
                <a:solidFill>
                  <a:schemeClr val="dk1">
                    <a:lumMod val="85000"/>
                    <a:lumOff val="15000"/>
                  </a:schemeClr>
                </a:solidFill>
                <a:latin typeface="Century Gothic"/>
              </a:rPr>
              <a:t>Phasen bei der Netzwerkentwicklung</a:t>
            </a:r>
            <a:endParaRPr lang="en-US" sz="3600" b="0" strike="noStrike" spc="-1">
              <a:solidFill>
                <a:schemeClr val="dk1"/>
              </a:solidFill>
              <a:latin typeface="Century Gothic"/>
            </a:endParaRPr>
          </a:p>
        </p:txBody>
      </p:sp>
      <p:pic>
        <p:nvPicPr>
          <p:cNvPr id="635" name="Inhaltsplatzhalter 4" descr="Ein Bild, das Text, Screenshot, Software, Webseite enthält.&#10;&#10;KI-generierte Inhalte können fehlerhaft sein."/>
          <p:cNvPicPr/>
          <p:nvPr/>
        </p:nvPicPr>
        <p:blipFill>
          <a:blip r:embed="rId3"/>
          <a:srcRect l="23089" t="25568" r="23132" b="20455"/>
          <a:stretch/>
        </p:blipFill>
        <p:spPr>
          <a:xfrm>
            <a:off x="2593080" y="1605600"/>
            <a:ext cx="8251560" cy="4658400"/>
          </a:xfrm>
          <a:prstGeom prst="rect">
            <a:avLst/>
          </a:prstGeom>
          <a:ln w="0">
            <a:noFill/>
          </a:ln>
        </p:spPr>
      </p:pic>
      <p:sp>
        <p:nvSpPr>
          <p:cNvPr id="636" name="Textfeld 3"/>
          <p:cNvSpPr/>
          <p:nvPr/>
        </p:nvSpPr>
        <p:spPr>
          <a:xfrm>
            <a:off x="6510600" y="6062400"/>
            <a:ext cx="490212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900" b="0" strike="noStrike" spc="-1">
                <a:solidFill>
                  <a:schemeClr val="dk1"/>
                </a:solidFill>
                <a:latin typeface="Century Gothic"/>
              </a:rPr>
              <a:t>https://www.bne-fachstelle.de/de/einfuehrung-netzwerke-und-kooperation</a:t>
            </a:r>
            <a:endParaRPr lang="de-DE" sz="9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rmAutofit fontScale="90000"/>
          </a:bodyPr>
          <a:lstStyle/>
          <a:p>
            <a:pPr indent="0" defTabSz="457200">
              <a:lnSpc>
                <a:spcPct val="100000"/>
              </a:lnSpc>
              <a:buNone/>
            </a:pPr>
            <a:r>
              <a:rPr lang="de-DE" sz="3600" b="0" strike="noStrike" spc="-1">
                <a:solidFill>
                  <a:schemeClr val="dk1">
                    <a:lumMod val="85000"/>
                    <a:lumOff val="15000"/>
                  </a:schemeClr>
                </a:solidFill>
                <a:latin typeface="Century Gothic"/>
              </a:rPr>
              <a:t>Auswahl potenzieller Mitglieder in BNE-Netzwerken</a:t>
            </a:r>
            <a:br>
              <a:rPr sz="3600"/>
            </a:br>
            <a:endParaRPr lang="en-US" sz="3600" b="0" strike="noStrike" spc="-1">
              <a:solidFill>
                <a:schemeClr val="dk1"/>
              </a:solidFill>
              <a:latin typeface="Century Gothic"/>
            </a:endParaRPr>
          </a:p>
        </p:txBody>
      </p:sp>
      <p:sp>
        <p:nvSpPr>
          <p:cNvPr id="638" name="PlaceHolder 2"/>
          <p:cNvSpPr>
            <a:spLocks noGrp="1"/>
          </p:cNvSpPr>
          <p:nvPr>
            <p:ph/>
          </p:nvPr>
        </p:nvSpPr>
        <p:spPr>
          <a:xfrm>
            <a:off x="2585520" y="2133720"/>
            <a:ext cx="8915040" cy="4221000"/>
          </a:xfrm>
          <a:prstGeom prst="rect">
            <a:avLst/>
          </a:prstGeom>
          <a:noFill/>
          <a:ln w="0">
            <a:noFill/>
          </a:ln>
        </p:spPr>
        <p:txBody>
          <a:bodyPr lIns="91440" tIns="45720" rIns="91440" bIns="45720" anchor="t">
            <a:normAutofit/>
          </a:bodyPr>
          <a:lstStyle/>
          <a:p>
            <a:pPr indent="0">
              <a:spcBef>
                <a:spcPts val="1417"/>
              </a:spcBef>
              <a:buNone/>
            </a:pPr>
            <a:endParaRPr lang="en-US" sz="1800" b="0" strike="noStrike" spc="-1">
              <a:solidFill>
                <a:schemeClr val="dk1">
                  <a:lumMod val="75000"/>
                  <a:lumOff val="25000"/>
                </a:schemeClr>
              </a:solidFill>
              <a:latin typeface="Century Gothic"/>
            </a:endParaRPr>
          </a:p>
        </p:txBody>
      </p:sp>
      <p:pic>
        <p:nvPicPr>
          <p:cNvPr id="639" name="Grafik 4" descr="Ein Bild, das Text, Screenshot, Software, Webseite enthält.&#10;&#10;KI-generierte Inhalte können fehlerhaft sein."/>
          <p:cNvPicPr/>
          <p:nvPr/>
        </p:nvPicPr>
        <p:blipFill>
          <a:blip r:embed="rId3"/>
          <a:srcRect l="23096" t="45298" r="40146" b="11731"/>
          <a:stretch/>
        </p:blipFill>
        <p:spPr>
          <a:xfrm>
            <a:off x="2660760" y="1950840"/>
            <a:ext cx="6455160" cy="4244760"/>
          </a:xfrm>
          <a:prstGeom prst="rect">
            <a:avLst/>
          </a:prstGeom>
          <a:ln w="0">
            <a:noFill/>
          </a:ln>
        </p:spPr>
      </p:pic>
      <p:sp>
        <p:nvSpPr>
          <p:cNvPr id="640" name="Textfeld 5"/>
          <p:cNvSpPr/>
          <p:nvPr/>
        </p:nvSpPr>
        <p:spPr>
          <a:xfrm>
            <a:off x="5605200" y="6149880"/>
            <a:ext cx="579708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900" b="0" u="sng" strike="noStrike" spc="-1">
                <a:solidFill>
                  <a:schemeClr val="dk1"/>
                </a:solidFill>
                <a:uFillTx/>
                <a:latin typeface="Century Gothic"/>
                <a:hlinkClick r:id="rId4"/>
              </a:rPr>
              <a:t>https://www.bne-fachstelle.de/sites/default/files/2023-06/BNE-Praxishandbuch_WEB.pdf</a:t>
            </a:r>
            <a:r>
              <a:rPr lang="de-DE" sz="900" b="0" strike="noStrike" spc="-1">
                <a:solidFill>
                  <a:schemeClr val="dk1"/>
                </a:solidFill>
                <a:latin typeface="Century Gothic"/>
              </a:rPr>
              <a:t>, S. 10</a:t>
            </a:r>
            <a:endParaRPr lang="de-DE" sz="9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Autofit/>
          </a:bodyPr>
          <a:lstStyle/>
          <a:p>
            <a:pPr indent="0" defTabSz="457200">
              <a:lnSpc>
                <a:spcPct val="100000"/>
              </a:lnSpc>
              <a:buNone/>
            </a:pPr>
            <a:r>
              <a:rPr lang="de-DE" sz="3600" b="0" strike="noStrike" spc="-1">
                <a:solidFill>
                  <a:schemeClr val="dk1">
                    <a:lumMod val="85000"/>
                    <a:lumOff val="15000"/>
                  </a:schemeClr>
                </a:solidFill>
                <a:latin typeface="Century Gothic"/>
              </a:rPr>
              <a:t>Aufgaben der Koordination</a:t>
            </a:r>
            <a:endParaRPr lang="en-US" sz="3600" b="0" strike="noStrike" spc="-1">
              <a:solidFill>
                <a:schemeClr val="dk1"/>
              </a:solidFill>
              <a:latin typeface="Century Gothic"/>
            </a:endParaRPr>
          </a:p>
        </p:txBody>
      </p:sp>
      <p:sp>
        <p:nvSpPr>
          <p:cNvPr id="642" name="PlaceHolder 2"/>
          <p:cNvSpPr>
            <a:spLocks noGrp="1"/>
          </p:cNvSpPr>
          <p:nvPr>
            <p:ph/>
          </p:nvPr>
        </p:nvSpPr>
        <p:spPr>
          <a:xfrm>
            <a:off x="2589120" y="2133720"/>
            <a:ext cx="8915040" cy="3777120"/>
          </a:xfrm>
          <a:prstGeom prst="rect">
            <a:avLst/>
          </a:prstGeom>
          <a:noFill/>
          <a:ln w="0">
            <a:noFill/>
          </a:ln>
        </p:spPr>
        <p:txBody>
          <a:bodyPr lIns="91440" tIns="45720" rIns="91440" bIns="45720" anchor="t">
            <a:normAutofit fontScale="90000" lnSpcReduction="10000"/>
          </a:bodyPr>
          <a:lstStyle/>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Informationsfluss herstellen</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Verschiedene Interessen ausloten</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Bedarfe, Wünsche und Erwartungen ermitteln</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Wertschätzendes Arbeitsklima ermöglichen</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Bedeutung und Mehrwert des Netzwerks immer wieder hervorheben und Erfolge sichtbar machen</a:t>
            </a:r>
            <a:endParaRPr lang="en-US" sz="1800" b="0" strike="noStrike" spc="-1" dirty="0">
              <a:solidFill>
                <a:schemeClr val="dk1">
                  <a:lumMod val="75000"/>
                  <a:lumOff val="25000"/>
                </a:schemeClr>
              </a:solidFill>
              <a:latin typeface="Century Gothic"/>
            </a:endParaRPr>
          </a:p>
          <a:p>
            <a:pPr indent="0" defTabSz="457200">
              <a:lnSpc>
                <a:spcPct val="100000"/>
              </a:lnSpc>
              <a:spcBef>
                <a:spcPts val="1001"/>
              </a:spcBef>
              <a:buNone/>
              <a:tabLst>
                <a:tab pos="0" algn="l"/>
              </a:tabLst>
            </a:pP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tabLst>
                <a:tab pos="0" algn="l"/>
              </a:tabLst>
            </a:pPr>
            <a:r>
              <a:rPr lang="de-DE" sz="1800" b="0" strike="noStrike" spc="-1" dirty="0">
                <a:solidFill>
                  <a:schemeClr val="dk1">
                    <a:lumMod val="75000"/>
                    <a:lumOff val="25000"/>
                  </a:schemeClr>
                </a:solidFill>
                <a:latin typeface="Century Gothic"/>
              </a:rPr>
              <a:t>Organisation der Arbeits- und Netzwerktreffen</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tabLst>
                <a:tab pos="0" algn="l"/>
              </a:tabLst>
            </a:pPr>
            <a:r>
              <a:rPr lang="de-DE" sz="1800" b="0" strike="noStrike" spc="-1" dirty="0">
                <a:solidFill>
                  <a:schemeClr val="dk1">
                    <a:lumMod val="75000"/>
                    <a:lumOff val="25000"/>
                  </a:schemeClr>
                </a:solidFill>
                <a:latin typeface="Century Gothic"/>
              </a:rPr>
              <a:t>Öffentlichkeitsarbeit (Rundbrief, Pressemitteilungen, Flyer)</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tabLst>
                <a:tab pos="0" algn="l"/>
              </a:tabLst>
            </a:pPr>
            <a:r>
              <a:rPr lang="de-DE" sz="1800" b="0" strike="noStrike" spc="-1" dirty="0">
                <a:solidFill>
                  <a:schemeClr val="dk1">
                    <a:lumMod val="75000"/>
                    <a:lumOff val="25000"/>
                  </a:schemeClr>
                </a:solidFill>
                <a:latin typeface="Century Gothic"/>
              </a:rPr>
              <a:t>Pflege der Website</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tabLst>
                <a:tab pos="0" algn="l"/>
              </a:tabLst>
            </a:pPr>
            <a:r>
              <a:rPr lang="de-DE" sz="1800" b="0" strike="noStrike" spc="-1" dirty="0">
                <a:solidFill>
                  <a:schemeClr val="dk1">
                    <a:lumMod val="75000"/>
                    <a:lumOff val="25000"/>
                  </a:schemeClr>
                </a:solidFill>
                <a:latin typeface="Century Gothic"/>
              </a:rPr>
              <a:t>Vertretung nach außen( Vernetzung mit anderen Netzwerken, Lobbyarbeit)</a:t>
            </a:r>
            <a:endParaRPr lang="en-US" sz="1800" b="0" strike="noStrike" spc="-1" dirty="0">
              <a:solidFill>
                <a:schemeClr val="dk1">
                  <a:lumMod val="75000"/>
                  <a:lumOff val="25000"/>
                </a:schemeClr>
              </a:solidFill>
              <a:latin typeface="Century Gothic"/>
            </a:endParaRPr>
          </a:p>
          <a:p>
            <a:pPr indent="0" defTabSz="457200">
              <a:lnSpc>
                <a:spcPct val="100000"/>
              </a:lnSpc>
              <a:spcBef>
                <a:spcPts val="1001"/>
              </a:spcBef>
              <a:buNone/>
              <a:tabLst>
                <a:tab pos="0" algn="l"/>
              </a:tabLst>
            </a:pPr>
            <a:endParaRPr lang="en-US" sz="1800" b="0" strike="noStrike" spc="-1" dirty="0">
              <a:solidFill>
                <a:schemeClr val="dk1">
                  <a:lumMod val="75000"/>
                  <a:lumOff val="25000"/>
                </a:schemeClr>
              </a:solidFill>
              <a:latin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PlaceHolder 1"/>
          <p:cNvSpPr>
            <a:spLocks noGrp="1"/>
          </p:cNvSpPr>
          <p:nvPr>
            <p:ph type="title"/>
          </p:nvPr>
        </p:nvSpPr>
        <p:spPr>
          <a:xfrm>
            <a:off x="2593080" y="624240"/>
            <a:ext cx="8911440" cy="1280520"/>
          </a:xfrm>
          <a:prstGeom prst="rect">
            <a:avLst/>
          </a:prstGeom>
          <a:noFill/>
          <a:ln w="0">
            <a:noFill/>
          </a:ln>
        </p:spPr>
        <p:txBody>
          <a:bodyPr lIns="91440" tIns="45720" rIns="91440" bIns="45720" anchor="t">
            <a:noAutofit/>
          </a:bodyPr>
          <a:lstStyle/>
          <a:p>
            <a:pPr indent="0" defTabSz="457200">
              <a:lnSpc>
                <a:spcPct val="100000"/>
              </a:lnSpc>
              <a:buNone/>
            </a:pPr>
            <a:r>
              <a:rPr lang="de-DE" sz="3600" b="0" strike="noStrike" spc="-1">
                <a:solidFill>
                  <a:schemeClr val="dk1">
                    <a:lumMod val="85000"/>
                    <a:lumOff val="15000"/>
                  </a:schemeClr>
                </a:solidFill>
                <a:latin typeface="Century Gothic"/>
              </a:rPr>
              <a:t>Selbstverständnis einer Koordination</a:t>
            </a:r>
            <a:endParaRPr lang="en-US" sz="3600" b="0" strike="noStrike" spc="-1">
              <a:solidFill>
                <a:schemeClr val="dk1"/>
              </a:solidFill>
              <a:latin typeface="Century Gothic"/>
            </a:endParaRPr>
          </a:p>
        </p:txBody>
      </p:sp>
      <p:sp>
        <p:nvSpPr>
          <p:cNvPr id="644" name="PlaceHolder 2"/>
          <p:cNvSpPr>
            <a:spLocks noGrp="1"/>
          </p:cNvSpPr>
          <p:nvPr>
            <p:ph/>
          </p:nvPr>
        </p:nvSpPr>
        <p:spPr>
          <a:xfrm>
            <a:off x="2589120" y="2133720"/>
            <a:ext cx="8915040" cy="377712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Organisationstalent</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sachliche und transparente Kommunikation</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Durchsetzungs- und Durchhaltevermögen</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err="1">
                <a:solidFill>
                  <a:schemeClr val="dk1">
                    <a:lumMod val="75000"/>
                    <a:lumOff val="25000"/>
                  </a:schemeClr>
                </a:solidFill>
                <a:latin typeface="Century Gothic"/>
              </a:rPr>
              <a:t>Empathiefähigkeit</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Offenheit und Kreativität</a:t>
            </a:r>
            <a:endParaRPr lang="en-US" sz="1800" b="0" strike="noStrike" spc="-1" dirty="0">
              <a:solidFill>
                <a:schemeClr val="dk1">
                  <a:lumMod val="75000"/>
                  <a:lumOff val="25000"/>
                </a:schemeClr>
              </a:solidFill>
              <a:latin typeface="Century Gothic"/>
            </a:endParaRPr>
          </a:p>
          <a:p>
            <a:pPr marL="343080" indent="-343080" defTabSz="457200">
              <a:lnSpc>
                <a:spcPct val="100000"/>
              </a:lnSpc>
              <a:spcBef>
                <a:spcPts val="1001"/>
              </a:spcBef>
              <a:buClr>
                <a:srgbClr val="E78712"/>
              </a:buClr>
              <a:buFont typeface="Wingdings 3" charset="2"/>
              <a:buChar char=""/>
            </a:pPr>
            <a:r>
              <a:rPr lang="de-DE" sz="1800" b="0" strike="noStrike" spc="-1" dirty="0">
                <a:solidFill>
                  <a:schemeClr val="dk1">
                    <a:lumMod val="75000"/>
                    <a:lumOff val="25000"/>
                  </a:schemeClr>
                </a:solidFill>
                <a:latin typeface="Century Gothic"/>
              </a:rPr>
              <a:t>Kontaktfreudigkeit</a:t>
            </a:r>
            <a:endParaRPr lang="en-US" sz="1800" b="0" strike="noStrike" spc="-1" dirty="0">
              <a:solidFill>
                <a:schemeClr val="dk1">
                  <a:lumMod val="75000"/>
                  <a:lumOff val="25000"/>
                </a:schemeClr>
              </a:solidFill>
              <a:latin typeface="Century Gothic"/>
            </a:endParaRPr>
          </a:p>
        </p:txBody>
      </p:sp>
    </p:spTree>
  </p:cSld>
  <p:clrMapOvr>
    <a:masterClrMapping/>
  </p:clrMapOvr>
</p:sld>
</file>

<file path=ppt/theme/theme1.xml><?xml version="1.0" encoding="utf-8"?>
<a:theme xmlns:a="http://schemas.openxmlformats.org/drawingml/2006/main" name="Fetzen">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a:gradFill>
        <a:gradFill>
          <a:gsLst>
            <a:gs pos="0">
              <a:schemeClr val="phClr">
                <a:tint val="90000"/>
                <a:lumMod val="120000"/>
              </a:schemeClr>
            </a:gs>
            <a:gs pos="100000">
              <a:schemeClr val="phClr">
                <a:shade val="98000"/>
                <a:lumMod val="98000"/>
              </a:schemeClr>
            </a:gs>
          </a:gsLst>
          <a:path path="circle">
            <a:fillToRect l="50000" t="50000" r="100000" b="100000"/>
          </a:path>
          <a:tileRect/>
        </a:gradFill>
      </a:bgFillStyleLst>
    </a:fmtScheme>
  </a:themeElements>
  <a:objectDefaults/>
  <a:extraClrSchemeLst/>
</a:theme>
</file>

<file path=ppt/theme/theme2.xml><?xml version="1.0" encoding="utf-8"?>
<a:theme xmlns:a="http://schemas.openxmlformats.org/drawingml/2006/main" name="Fetzen">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a:gradFill>
        <a:gradFill>
          <a:gsLst>
            <a:gs pos="0">
              <a:schemeClr val="phClr">
                <a:tint val="90000"/>
                <a:lumMod val="120000"/>
              </a:schemeClr>
            </a:gs>
            <a:gs pos="100000">
              <a:schemeClr val="phClr">
                <a:shade val="98000"/>
                <a:lumMod val="98000"/>
              </a:schemeClr>
            </a:gs>
          </a:gsLst>
          <a:path path="circle">
            <a:fillToRect l="50000" t="50000" r="100000" b="100000"/>
          </a:path>
          <a:tileRect/>
        </a:gradFill>
      </a:bgFillStyleLst>
    </a:fmtScheme>
  </a:themeElements>
  <a:objectDefaults/>
  <a:extraClrSchemeLst/>
</a:theme>
</file>

<file path=ppt/theme/theme3.xml><?xml version="1.0" encoding="utf-8"?>
<a:theme xmlns:a="http://schemas.openxmlformats.org/drawingml/2006/main" name="Fetzen">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solidFill>
          <a:schemeClr val="phClr">
            <a:tint val="70000"/>
            <a:lumMod val="104000"/>
          </a:schemeClr>
        </a:solidFill>
        <a:gradFill>
          <a:gsLst>
            <a:gs pos="0">
              <a:schemeClr val="phClr">
                <a:tint val="96000"/>
                <a:lumMod val="104000"/>
              </a:schemeClr>
            </a:gs>
            <a:gs pos="100000">
              <a:schemeClr val="phClr">
                <a:shade val="98000"/>
                <a:lumMod val="94000"/>
              </a:schemeClr>
            </a:gs>
          </a:gsLst>
          <a:lin ang="5400000" scaled="0"/>
          <a:tileRect/>
        </a:gradFill>
      </a:fillStyleLst>
      <a:lnStyleLst>
        <a:ln w="9525" cap="rnd" cmpd="sng" algn="ctr">
          <a:prstDash val="solid"/>
        </a:ln>
        <a:ln w="15875" cap="rnd" cmpd="sng" algn="ctr">
          <a:prstDash val="solid"/>
        </a:ln>
        <a:ln w="2222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20000"/>
              </a:schemeClr>
            </a:gs>
            <a:gs pos="100000">
              <a:schemeClr val="phClr">
                <a:shade val="98000"/>
                <a:lumMod val="98000"/>
              </a:schemeClr>
            </a:gs>
          </a:gsLst>
          <a:lin ang="5400000" scaled="0"/>
          <a:tileRect/>
        </a:gradFill>
        <a:gradFill>
          <a:gsLst>
            <a:gs pos="0">
              <a:schemeClr val="phClr">
                <a:tint val="90000"/>
                <a:lumMod val="120000"/>
              </a:schemeClr>
            </a:gs>
            <a:gs pos="100000">
              <a:schemeClr val="phClr">
                <a:shade val="98000"/>
                <a:lumMod val="98000"/>
              </a:schemeClr>
            </a:gs>
          </a:gsLst>
          <a:path path="circle">
            <a:fillToRect l="50000" t="50000" r="100000" b="100000"/>
          </a:path>
          <a:tileRect/>
        </a:gradFill>
      </a:bgFillStyleLst>
    </a:fmtScheme>
  </a:themeElements>
  <a:objectDefaults/>
  <a:extraClrSchemeLst/>
</a:theme>
</file>

<file path=ppt/theme/theme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794</Words>
  <Application>Microsoft Office PowerPoint</Application>
  <PresentationFormat>Breitbild</PresentationFormat>
  <Paragraphs>103</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9</vt:i4>
      </vt:variant>
    </vt:vector>
  </HeadingPairs>
  <TitlesOfParts>
    <vt:vector size="18" baseType="lpstr">
      <vt:lpstr>Arial</vt:lpstr>
      <vt:lpstr>Century Gothic</vt:lpstr>
      <vt:lpstr>Symbol</vt:lpstr>
      <vt:lpstr>Times New Roman</vt:lpstr>
      <vt:lpstr>Wingdings</vt:lpstr>
      <vt:lpstr>Wingdings 3</vt:lpstr>
      <vt:lpstr>Fetzen</vt:lpstr>
      <vt:lpstr>Fetzen</vt:lpstr>
      <vt:lpstr>Fetzen</vt:lpstr>
      <vt:lpstr>Aufbau und Koordination des Netzwerks "Bildung für nachhaltige Entwicklung im Oberland"</vt:lpstr>
      <vt:lpstr>Wie alles begann…</vt:lpstr>
      <vt:lpstr>Aufbauphase - Visionsworkshop</vt:lpstr>
      <vt:lpstr>4. Netzwerktreffen - Offizielle Vorstellung der Website mit den Angeboten</vt:lpstr>
      <vt:lpstr>Erfolge und Herausforderungen</vt:lpstr>
      <vt:lpstr>Phasen bei der Netzwerkentwicklung</vt:lpstr>
      <vt:lpstr>Auswahl potenzieller Mitglieder in BNE-Netzwerken </vt:lpstr>
      <vt:lpstr>Aufgaben der Koordination</vt:lpstr>
      <vt:lpstr>Selbstverständnis einer Koordination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Aufbau und Koordination des Netzwerks "Bildung für nachhaltige Entwicklung im Oberland"</dc:title>
  <dc:subject/>
  <dc:creator>Angelika Sanow</dc:creator>
  <dc:description/>
  <cp:lastModifiedBy>Lenovo</cp:lastModifiedBy>
  <cp:revision>24</cp:revision>
  <dcterms:created xsi:type="dcterms:W3CDTF">2026-02-11T09:23:21Z</dcterms:created>
  <dcterms:modified xsi:type="dcterms:W3CDTF">2026-03-02T10:05:10Z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9</vt:i4>
  </property>
  <property fmtid="{D5CDD505-2E9C-101B-9397-08002B2CF9AE}" pid="3" name="PresentationFormat">
    <vt:lpwstr>Breitbild</vt:lpwstr>
  </property>
  <property fmtid="{D5CDD505-2E9C-101B-9397-08002B2CF9AE}" pid="4" name="Slides">
    <vt:i4>9</vt:i4>
  </property>
</Properties>
</file>